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98" r:id="rId5"/>
    <p:sldId id="305" r:id="rId6"/>
    <p:sldId id="314" r:id="rId7"/>
    <p:sldId id="304" r:id="rId8"/>
    <p:sldId id="293" r:id="rId9"/>
    <p:sldId id="273" r:id="rId10"/>
    <p:sldId id="274" r:id="rId11"/>
    <p:sldId id="275" r:id="rId12"/>
    <p:sldId id="276" r:id="rId13"/>
    <p:sldId id="306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 N" initials="NN" lastIdx="2" clrIdx="0">
    <p:extLst>
      <p:ext uri="{19B8F6BF-5375-455C-9EA6-DF929625EA0E}">
        <p15:presenceInfo xmlns:p15="http://schemas.microsoft.com/office/powerpoint/2012/main" userId="4aee2620afbe8f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26" autoAdjust="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N" userId="4aee2620afbe8fe4" providerId="LiveId" clId="{8F50C8B0-CD63-4360-AD69-6FE3273FE5A2}"/>
    <pc:docChg chg="undo custSel addSld delSld modSld sldOrd">
      <pc:chgData name="N N" userId="4aee2620afbe8fe4" providerId="LiveId" clId="{8F50C8B0-CD63-4360-AD69-6FE3273FE5A2}" dt="2024-12-11T09:45:30.587" v="2686" actId="14100"/>
      <pc:docMkLst>
        <pc:docMk/>
      </pc:docMkLst>
      <pc:sldChg chg="modSp mod">
        <pc:chgData name="N N" userId="4aee2620afbe8fe4" providerId="LiveId" clId="{8F50C8B0-CD63-4360-AD69-6FE3273FE5A2}" dt="2024-12-11T09:33:44.515" v="1766" actId="1037"/>
        <pc:sldMkLst>
          <pc:docMk/>
          <pc:sldMk cId="887026984" sldId="256"/>
        </pc:sldMkLst>
        <pc:spChg chg="mod">
          <ac:chgData name="N N" userId="4aee2620afbe8fe4" providerId="LiveId" clId="{8F50C8B0-CD63-4360-AD69-6FE3273FE5A2}" dt="2024-12-05T07:30:00.612" v="642" actId="1076"/>
          <ac:spMkLst>
            <pc:docMk/>
            <pc:sldMk cId="887026984" sldId="256"/>
            <ac:spMk id="2" creationId="{00000000-0000-0000-0000-000000000000}"/>
          </ac:spMkLst>
        </pc:spChg>
        <pc:spChg chg="mod">
          <ac:chgData name="N N" userId="4aee2620afbe8fe4" providerId="LiveId" clId="{8F50C8B0-CD63-4360-AD69-6FE3273FE5A2}" dt="2024-12-11T09:33:44.515" v="1766" actId="1037"/>
          <ac:spMkLst>
            <pc:docMk/>
            <pc:sldMk cId="887026984" sldId="256"/>
            <ac:spMk id="3" creationId="{00000000-0000-0000-0000-000000000000}"/>
          </ac:spMkLst>
        </pc:spChg>
      </pc:sldChg>
      <pc:sldChg chg="addSp delSp modSp mod">
        <pc:chgData name="N N" userId="4aee2620afbe8fe4" providerId="LiveId" clId="{8F50C8B0-CD63-4360-AD69-6FE3273FE5A2}" dt="2024-12-05T07:45:47.071" v="645" actId="1076"/>
        <pc:sldMkLst>
          <pc:docMk/>
          <pc:sldMk cId="1323421941" sldId="257"/>
        </pc:sldMkLst>
        <pc:spChg chg="add mod">
          <ac:chgData name="N N" userId="4aee2620afbe8fe4" providerId="LiveId" clId="{8F50C8B0-CD63-4360-AD69-6FE3273FE5A2}" dt="2024-12-04T17:09:17.795" v="641" actId="1076"/>
          <ac:spMkLst>
            <pc:docMk/>
            <pc:sldMk cId="1323421941" sldId="257"/>
            <ac:spMk id="8" creationId="{798119FA-6FEA-8E5D-8455-427AE0F53504}"/>
          </ac:spMkLst>
        </pc:spChg>
        <pc:spChg chg="add mod">
          <ac:chgData name="N N" userId="4aee2620afbe8fe4" providerId="LiveId" clId="{8F50C8B0-CD63-4360-AD69-6FE3273FE5A2}" dt="2024-12-05T07:45:47.071" v="645" actId="1076"/>
          <ac:spMkLst>
            <pc:docMk/>
            <pc:sldMk cId="1323421941" sldId="257"/>
            <ac:spMk id="9" creationId="{A26D1E56-03F2-6846-4F91-00BCCEA584CC}"/>
          </ac:spMkLst>
        </pc:spChg>
      </pc:sldChg>
      <pc:sldChg chg="addSp delSp modSp new mod">
        <pc:chgData name="N N" userId="4aee2620afbe8fe4" providerId="LiveId" clId="{8F50C8B0-CD63-4360-AD69-6FE3273FE5A2}" dt="2024-12-03T21:10:25.149" v="338" actId="1076"/>
        <pc:sldMkLst>
          <pc:docMk/>
          <pc:sldMk cId="4055065363" sldId="258"/>
        </pc:sldMkLst>
      </pc:sldChg>
      <pc:sldChg chg="addSp delSp modSp new mod">
        <pc:chgData name="N N" userId="4aee2620afbe8fe4" providerId="LiveId" clId="{8F50C8B0-CD63-4360-AD69-6FE3273FE5A2}" dt="2024-12-11T09:33:27.333" v="1759" actId="1076"/>
        <pc:sldMkLst>
          <pc:docMk/>
          <pc:sldMk cId="3412507348" sldId="259"/>
        </pc:sldMkLst>
        <pc:spChg chg="del mod">
          <ac:chgData name="N N" userId="4aee2620afbe8fe4" providerId="LiveId" clId="{8F50C8B0-CD63-4360-AD69-6FE3273FE5A2}" dt="2024-12-11T07:47:10.802" v="1151" actId="478"/>
          <ac:spMkLst>
            <pc:docMk/>
            <pc:sldMk cId="3412507348" sldId="259"/>
            <ac:spMk id="3" creationId="{96F5040A-64D3-7D81-D9D9-F4B141BE7478}"/>
          </ac:spMkLst>
        </pc:spChg>
        <pc:spChg chg="add mod">
          <ac:chgData name="N N" userId="4aee2620afbe8fe4" providerId="LiveId" clId="{8F50C8B0-CD63-4360-AD69-6FE3273FE5A2}" dt="2024-12-11T09:33:25.235" v="1758" actId="1076"/>
          <ac:spMkLst>
            <pc:docMk/>
            <pc:sldMk cId="3412507348" sldId="259"/>
            <ac:spMk id="4" creationId="{D6040BD3-2AF2-DFB5-C913-0A57B0F14BA4}"/>
          </ac:spMkLst>
        </pc:spChg>
        <pc:spChg chg="add del mod">
          <ac:chgData name="N N" userId="4aee2620afbe8fe4" providerId="LiveId" clId="{8F50C8B0-CD63-4360-AD69-6FE3273FE5A2}" dt="2024-12-11T07:47:23.508" v="1160" actId="478"/>
          <ac:spMkLst>
            <pc:docMk/>
            <pc:sldMk cId="3412507348" sldId="259"/>
            <ac:spMk id="5" creationId="{D0079BDC-44F7-FF72-87A1-DA63BEDC02A0}"/>
          </ac:spMkLst>
        </pc:spChg>
        <pc:graphicFrameChg chg="add mod">
          <ac:chgData name="N N" userId="4aee2620afbe8fe4" providerId="LiveId" clId="{8F50C8B0-CD63-4360-AD69-6FE3273FE5A2}" dt="2024-12-11T09:33:27.333" v="1759" actId="1076"/>
          <ac:graphicFrameMkLst>
            <pc:docMk/>
            <pc:sldMk cId="3412507348" sldId="259"/>
            <ac:graphicFrameMk id="6" creationId="{00000000-0008-0000-0000-000002000000}"/>
          </ac:graphicFrameMkLst>
        </pc:graphicFrameChg>
      </pc:sldChg>
      <pc:sldChg chg="addSp delSp modSp new mod">
        <pc:chgData name="N N" userId="4aee2620afbe8fe4" providerId="LiveId" clId="{8F50C8B0-CD63-4360-AD69-6FE3273FE5A2}" dt="2024-12-03T21:04:38.820" v="138" actId="14100"/>
        <pc:sldMkLst>
          <pc:docMk/>
          <pc:sldMk cId="3132634979" sldId="260"/>
        </pc:sldMkLst>
      </pc:sldChg>
      <pc:sldChg chg="addSp delSp modSp new mod">
        <pc:chgData name="N N" userId="4aee2620afbe8fe4" providerId="LiveId" clId="{8F50C8B0-CD63-4360-AD69-6FE3273FE5A2}" dt="2024-12-03T20:58:26.610" v="50"/>
        <pc:sldMkLst>
          <pc:docMk/>
          <pc:sldMk cId="1765486706" sldId="261"/>
        </pc:sldMkLst>
      </pc:sldChg>
      <pc:sldChg chg="addSp delSp modSp add mod">
        <pc:chgData name="N N" userId="4aee2620afbe8fe4" providerId="LiveId" clId="{8F50C8B0-CD63-4360-AD69-6FE3273FE5A2}" dt="2024-12-03T20:58:47.053" v="56"/>
        <pc:sldMkLst>
          <pc:docMk/>
          <pc:sldMk cId="1932277533" sldId="262"/>
        </pc:sldMkLst>
      </pc:sldChg>
      <pc:sldChg chg="addSp delSp modSp add mod">
        <pc:chgData name="N N" userId="4aee2620afbe8fe4" providerId="LiveId" clId="{8F50C8B0-CD63-4360-AD69-6FE3273FE5A2}" dt="2024-12-03T20:58:53.209" v="58"/>
        <pc:sldMkLst>
          <pc:docMk/>
          <pc:sldMk cId="1900062736" sldId="263"/>
        </pc:sldMkLst>
      </pc:sldChg>
      <pc:sldChg chg="addSp delSp modSp add mod">
        <pc:chgData name="N N" userId="4aee2620afbe8fe4" providerId="LiveId" clId="{8F50C8B0-CD63-4360-AD69-6FE3273FE5A2}" dt="2024-12-03T21:04:45.600" v="139" actId="14100"/>
        <pc:sldMkLst>
          <pc:docMk/>
          <pc:sldMk cId="409320449" sldId="264"/>
        </pc:sldMkLst>
      </pc:sldChg>
      <pc:sldChg chg="addSp delSp modSp add mod">
        <pc:chgData name="N N" userId="4aee2620afbe8fe4" providerId="LiveId" clId="{8F50C8B0-CD63-4360-AD69-6FE3273FE5A2}" dt="2024-12-03T21:04:49.540" v="141" actId="1076"/>
        <pc:sldMkLst>
          <pc:docMk/>
          <pc:sldMk cId="594819922" sldId="265"/>
        </pc:sldMkLst>
      </pc:sldChg>
      <pc:sldChg chg="addSp delSp modSp add mod">
        <pc:chgData name="N N" userId="4aee2620afbe8fe4" providerId="LiveId" clId="{8F50C8B0-CD63-4360-AD69-6FE3273FE5A2}" dt="2024-12-03T21:04:57.416" v="142" actId="1076"/>
        <pc:sldMkLst>
          <pc:docMk/>
          <pc:sldMk cId="883172989" sldId="266"/>
        </pc:sldMkLst>
      </pc:sldChg>
      <pc:sldChg chg="addSp delSp modSp add mod">
        <pc:chgData name="N N" userId="4aee2620afbe8fe4" providerId="LiveId" clId="{8F50C8B0-CD63-4360-AD69-6FE3273FE5A2}" dt="2024-12-03T21:05:02.483" v="144" actId="1076"/>
        <pc:sldMkLst>
          <pc:docMk/>
          <pc:sldMk cId="1089252752" sldId="267"/>
        </pc:sldMkLst>
      </pc:sldChg>
      <pc:sldChg chg="addSp delSp modSp add mod ord">
        <pc:chgData name="N N" userId="4aee2620afbe8fe4" providerId="LiveId" clId="{8F50C8B0-CD63-4360-AD69-6FE3273FE5A2}" dt="2024-12-03T21:05:15.455" v="149" actId="1076"/>
        <pc:sldMkLst>
          <pc:docMk/>
          <pc:sldMk cId="4202712032" sldId="268"/>
        </pc:sldMkLst>
      </pc:sldChg>
      <pc:sldChg chg="addSp delSp modSp add mod">
        <pc:chgData name="N N" userId="4aee2620afbe8fe4" providerId="LiveId" clId="{8F50C8B0-CD63-4360-AD69-6FE3273FE5A2}" dt="2024-12-03T21:05:24.606" v="154" actId="1076"/>
        <pc:sldMkLst>
          <pc:docMk/>
          <pc:sldMk cId="1497783318" sldId="269"/>
        </pc:sldMkLst>
      </pc:sldChg>
      <pc:sldChg chg="addSp delSp modSp add mod">
        <pc:chgData name="N N" userId="4aee2620afbe8fe4" providerId="LiveId" clId="{8F50C8B0-CD63-4360-AD69-6FE3273FE5A2}" dt="2024-12-05T07:46:18.227" v="669" actId="1076"/>
        <pc:sldMkLst>
          <pc:docMk/>
          <pc:sldMk cId="1641539995" sldId="270"/>
        </pc:sldMkLst>
      </pc:sldChg>
      <pc:sldChg chg="addSp delSp modSp add mod">
        <pc:chgData name="N N" userId="4aee2620afbe8fe4" providerId="LiveId" clId="{8F50C8B0-CD63-4360-AD69-6FE3273FE5A2}" dt="2024-12-03T21:05:43.304" v="158" actId="1076"/>
        <pc:sldMkLst>
          <pc:docMk/>
          <pc:sldMk cId="3447045360" sldId="271"/>
        </pc:sldMkLst>
      </pc:sldChg>
      <pc:sldChg chg="addSp delSp modSp add mod">
        <pc:chgData name="N N" userId="4aee2620afbe8fe4" providerId="LiveId" clId="{8F50C8B0-CD63-4360-AD69-6FE3273FE5A2}" dt="2024-12-03T21:05:50.391" v="161" actId="2711"/>
        <pc:sldMkLst>
          <pc:docMk/>
          <pc:sldMk cId="4253321878" sldId="272"/>
        </pc:sldMkLst>
      </pc:sldChg>
      <pc:sldChg chg="addSp delSp modSp add mod">
        <pc:chgData name="N N" userId="4aee2620afbe8fe4" providerId="LiveId" clId="{8F50C8B0-CD63-4360-AD69-6FE3273FE5A2}" dt="2024-12-03T21:07:54.947" v="242" actId="1076"/>
        <pc:sldMkLst>
          <pc:docMk/>
          <pc:sldMk cId="3724558239" sldId="273"/>
        </pc:sldMkLst>
        <pc:spChg chg="add mod">
          <ac:chgData name="N N" userId="4aee2620afbe8fe4" providerId="LiveId" clId="{8F50C8B0-CD63-4360-AD69-6FE3273FE5A2}" dt="2024-12-03T21:07:54.947" v="242" actId="1076"/>
          <ac:spMkLst>
            <pc:docMk/>
            <pc:sldMk cId="3724558239" sldId="273"/>
            <ac:spMk id="4" creationId="{4546E07A-8AEA-0873-CE28-F08C32B977AE}"/>
          </ac:spMkLst>
        </pc:spChg>
        <pc:graphicFrameChg chg="add mod">
          <ac:chgData name="N N" userId="4aee2620afbe8fe4" providerId="LiveId" clId="{8F50C8B0-CD63-4360-AD69-6FE3273FE5A2}" dt="2024-12-03T21:02:45.412" v="113"/>
          <ac:graphicFrameMkLst>
            <pc:docMk/>
            <pc:sldMk cId="3724558239" sldId="273"/>
            <ac:graphicFrameMk id="5" creationId="{A5E2D3AE-30C7-FB0B-C70E-1AB7A30A71A5}"/>
          </ac:graphicFrameMkLst>
        </pc:graphicFrameChg>
      </pc:sldChg>
      <pc:sldChg chg="addSp delSp modSp add mod">
        <pc:chgData name="N N" userId="4aee2620afbe8fe4" providerId="LiveId" clId="{8F50C8B0-CD63-4360-AD69-6FE3273FE5A2}" dt="2024-12-03T21:08:31.689" v="261" actId="1076"/>
        <pc:sldMkLst>
          <pc:docMk/>
          <pc:sldMk cId="4196707193" sldId="274"/>
        </pc:sldMkLst>
        <pc:spChg chg="add mod">
          <ac:chgData name="N N" userId="4aee2620afbe8fe4" providerId="LiveId" clId="{8F50C8B0-CD63-4360-AD69-6FE3273FE5A2}" dt="2024-12-03T21:08:31.689" v="261" actId="1076"/>
          <ac:spMkLst>
            <pc:docMk/>
            <pc:sldMk cId="4196707193" sldId="274"/>
            <ac:spMk id="4" creationId="{18C66B8E-B137-B777-A27F-939BE8C98BBC}"/>
          </ac:spMkLst>
        </pc:spChg>
        <pc:grpChg chg="add mod">
          <ac:chgData name="N N" userId="4aee2620afbe8fe4" providerId="LiveId" clId="{8F50C8B0-CD63-4360-AD69-6FE3273FE5A2}" dt="2024-12-03T21:08:27.223" v="259" actId="1076"/>
          <ac:grpSpMkLst>
            <pc:docMk/>
            <pc:sldMk cId="4196707193" sldId="274"/>
            <ac:grpSpMk id="5" creationId="{7C76B490-89BF-51EA-2EA0-427917DB20FA}"/>
          </ac:grpSpMkLst>
        </pc:grpChg>
        <pc:picChg chg="mod modCrop">
          <ac:chgData name="N N" userId="4aee2620afbe8fe4" providerId="LiveId" clId="{8F50C8B0-CD63-4360-AD69-6FE3273FE5A2}" dt="2024-12-03T21:08:15.548" v="254" actId="732"/>
          <ac:picMkLst>
            <pc:docMk/>
            <pc:sldMk cId="4196707193" sldId="274"/>
            <ac:picMk id="6" creationId="{B6B962B0-A40D-1C5D-3012-7B4FD593E3E1}"/>
          </ac:picMkLst>
        </pc:picChg>
        <pc:picChg chg="mod">
          <ac:chgData name="N N" userId="4aee2620afbe8fe4" providerId="LiveId" clId="{8F50C8B0-CD63-4360-AD69-6FE3273FE5A2}" dt="2024-12-03T21:08:24.377" v="258" actId="14100"/>
          <ac:picMkLst>
            <pc:docMk/>
            <pc:sldMk cId="4196707193" sldId="274"/>
            <ac:picMk id="7" creationId="{47FCA0CD-3F74-476B-C8BD-71EC398AF221}"/>
          </ac:picMkLst>
        </pc:picChg>
        <pc:picChg chg="add mod">
          <ac:chgData name="N N" userId="4aee2620afbe8fe4" providerId="LiveId" clId="{8F50C8B0-CD63-4360-AD69-6FE3273FE5A2}" dt="2024-12-03T21:08:28.977" v="260" actId="1076"/>
          <ac:picMkLst>
            <pc:docMk/>
            <pc:sldMk cId="4196707193" sldId="274"/>
            <ac:picMk id="8" creationId="{F9D79085-FC7E-332C-78BB-901D63411A35}"/>
          </ac:picMkLst>
        </pc:picChg>
      </pc:sldChg>
      <pc:sldChg chg="addSp delSp modSp add mod">
        <pc:chgData name="N N" userId="4aee2620afbe8fe4" providerId="LiveId" clId="{8F50C8B0-CD63-4360-AD69-6FE3273FE5A2}" dt="2024-12-03T21:08:37.619" v="264" actId="1076"/>
        <pc:sldMkLst>
          <pc:docMk/>
          <pc:sldMk cId="619436627" sldId="275"/>
        </pc:sldMkLst>
        <pc:spChg chg="add mod">
          <ac:chgData name="N N" userId="4aee2620afbe8fe4" providerId="LiveId" clId="{8F50C8B0-CD63-4360-AD69-6FE3273FE5A2}" dt="2024-12-03T21:08:35.277" v="262" actId="1076"/>
          <ac:spMkLst>
            <pc:docMk/>
            <pc:sldMk cId="619436627" sldId="275"/>
            <ac:spMk id="4" creationId="{024E6884-5860-79AD-E717-F7F94AF6A793}"/>
          </ac:spMkLst>
        </pc:spChg>
        <pc:picChg chg="add mod">
          <ac:chgData name="N N" userId="4aee2620afbe8fe4" providerId="LiveId" clId="{8F50C8B0-CD63-4360-AD69-6FE3273FE5A2}" dt="2024-12-03T21:08:35.930" v="263" actId="1076"/>
          <ac:picMkLst>
            <pc:docMk/>
            <pc:sldMk cId="619436627" sldId="275"/>
            <ac:picMk id="5" creationId="{501E7C3A-A907-82BE-C492-2C3A1DEEE21D}"/>
          </ac:picMkLst>
        </pc:picChg>
        <pc:picChg chg="add mod">
          <ac:chgData name="N N" userId="4aee2620afbe8fe4" providerId="LiveId" clId="{8F50C8B0-CD63-4360-AD69-6FE3273FE5A2}" dt="2024-12-03T21:08:37.619" v="264" actId="1076"/>
          <ac:picMkLst>
            <pc:docMk/>
            <pc:sldMk cId="619436627" sldId="275"/>
            <ac:picMk id="6" creationId="{375C8C4A-B5A5-774D-A440-C5AAB0BA4D77}"/>
          </ac:picMkLst>
        </pc:picChg>
      </pc:sldChg>
      <pc:sldChg chg="addSp delSp modSp add mod">
        <pc:chgData name="N N" userId="4aee2620afbe8fe4" providerId="LiveId" clId="{8F50C8B0-CD63-4360-AD69-6FE3273FE5A2}" dt="2024-12-05T07:45:24.087" v="644" actId="1076"/>
        <pc:sldMkLst>
          <pc:docMk/>
          <pc:sldMk cId="1322716195" sldId="276"/>
        </pc:sldMkLst>
        <pc:spChg chg="add mod">
          <ac:chgData name="N N" userId="4aee2620afbe8fe4" providerId="LiveId" clId="{8F50C8B0-CD63-4360-AD69-6FE3273FE5A2}" dt="2024-12-03T21:09:01.816" v="288" actId="1076"/>
          <ac:spMkLst>
            <pc:docMk/>
            <pc:sldMk cId="1322716195" sldId="276"/>
            <ac:spMk id="3" creationId="{1C9FD4BF-DE3D-6CF4-7220-B711B3873722}"/>
          </ac:spMkLst>
        </pc:spChg>
        <pc:picChg chg="add mod">
          <ac:chgData name="N N" userId="4aee2620afbe8fe4" providerId="LiveId" clId="{8F50C8B0-CD63-4360-AD69-6FE3273FE5A2}" dt="2024-12-05T07:45:24.087" v="644" actId="1076"/>
          <ac:picMkLst>
            <pc:docMk/>
            <pc:sldMk cId="1322716195" sldId="276"/>
            <ac:picMk id="4" creationId="{C74EDFDE-2255-763D-7840-D63B205B07CB}"/>
          </ac:picMkLst>
        </pc:picChg>
      </pc:sldChg>
      <pc:sldChg chg="add del">
        <pc:chgData name="N N" userId="4aee2620afbe8fe4" providerId="LiveId" clId="{8F50C8B0-CD63-4360-AD69-6FE3273FE5A2}" dt="2024-12-03T21:03:25.059" v="127" actId="47"/>
        <pc:sldMkLst>
          <pc:docMk/>
          <pc:sldMk cId="2096025751" sldId="277"/>
        </pc:sldMkLst>
      </pc:sldChg>
      <pc:sldChg chg="add del">
        <pc:chgData name="N N" userId="4aee2620afbe8fe4" providerId="LiveId" clId="{8F50C8B0-CD63-4360-AD69-6FE3273FE5A2}" dt="2024-12-03T21:03:28.196" v="128" actId="47"/>
        <pc:sldMkLst>
          <pc:docMk/>
          <pc:sldMk cId="708098881" sldId="278"/>
        </pc:sldMkLst>
      </pc:sldChg>
      <pc:sldChg chg="add del">
        <pc:chgData name="N N" userId="4aee2620afbe8fe4" providerId="LiveId" clId="{8F50C8B0-CD63-4360-AD69-6FE3273FE5A2}" dt="2024-12-03T21:03:28.196" v="128" actId="47"/>
        <pc:sldMkLst>
          <pc:docMk/>
          <pc:sldMk cId="2616188287" sldId="279"/>
        </pc:sldMkLst>
      </pc:sldChg>
      <pc:sldChg chg="add del">
        <pc:chgData name="N N" userId="4aee2620afbe8fe4" providerId="LiveId" clId="{8F50C8B0-CD63-4360-AD69-6FE3273FE5A2}" dt="2024-12-03T21:03:28.196" v="128" actId="47"/>
        <pc:sldMkLst>
          <pc:docMk/>
          <pc:sldMk cId="2160338866" sldId="280"/>
        </pc:sldMkLst>
      </pc:sldChg>
      <pc:sldChg chg="add del">
        <pc:chgData name="N N" userId="4aee2620afbe8fe4" providerId="LiveId" clId="{8F50C8B0-CD63-4360-AD69-6FE3273FE5A2}" dt="2024-12-03T21:03:28.196" v="128" actId="47"/>
        <pc:sldMkLst>
          <pc:docMk/>
          <pc:sldMk cId="2140359986" sldId="281"/>
        </pc:sldMkLst>
      </pc:sldChg>
      <pc:sldChg chg="addSp modSp add">
        <pc:chgData name="N N" userId="4aee2620afbe8fe4" providerId="LiveId" clId="{8F50C8B0-CD63-4360-AD69-6FE3273FE5A2}" dt="2024-12-03T21:00:29.037" v="82"/>
        <pc:sldMkLst>
          <pc:docMk/>
          <pc:sldMk cId="406285231" sldId="282"/>
        </pc:sldMkLst>
      </pc:sldChg>
      <pc:sldChg chg="addSp modSp add mod">
        <pc:chgData name="N N" userId="4aee2620afbe8fe4" providerId="LiveId" clId="{8F50C8B0-CD63-4360-AD69-6FE3273FE5A2}" dt="2024-12-03T21:05:58.655" v="164" actId="1076"/>
        <pc:sldMkLst>
          <pc:docMk/>
          <pc:sldMk cId="161050695" sldId="283"/>
        </pc:sldMkLst>
      </pc:sldChg>
      <pc:sldChg chg="addSp delSp modSp add mod">
        <pc:chgData name="N N" userId="4aee2620afbe8fe4" providerId="LiveId" clId="{8F50C8B0-CD63-4360-AD69-6FE3273FE5A2}" dt="2024-12-03T21:06:03.948" v="167" actId="1076"/>
        <pc:sldMkLst>
          <pc:docMk/>
          <pc:sldMk cId="3845855741" sldId="284"/>
        </pc:sldMkLst>
      </pc:sldChg>
      <pc:sldChg chg="addSp modSp add mod">
        <pc:chgData name="N N" userId="4aee2620afbe8fe4" providerId="LiveId" clId="{8F50C8B0-CD63-4360-AD69-6FE3273FE5A2}" dt="2024-12-03T21:06:14.184" v="172" actId="1076"/>
        <pc:sldMkLst>
          <pc:docMk/>
          <pc:sldMk cId="1290113314" sldId="285"/>
        </pc:sldMkLst>
      </pc:sldChg>
      <pc:sldChg chg="addSp modSp add mod">
        <pc:chgData name="N N" userId="4aee2620afbe8fe4" providerId="LiveId" clId="{8F50C8B0-CD63-4360-AD69-6FE3273FE5A2}" dt="2024-12-03T21:06:21.172" v="176" actId="14100"/>
        <pc:sldMkLst>
          <pc:docMk/>
          <pc:sldMk cId="4204470049" sldId="286"/>
        </pc:sldMkLst>
      </pc:sldChg>
      <pc:sldChg chg="addSp modSp add mod">
        <pc:chgData name="N N" userId="4aee2620afbe8fe4" providerId="LiveId" clId="{8F50C8B0-CD63-4360-AD69-6FE3273FE5A2}" dt="2024-12-03T21:06:25.332" v="178" actId="1076"/>
        <pc:sldMkLst>
          <pc:docMk/>
          <pc:sldMk cId="457467029" sldId="287"/>
        </pc:sldMkLst>
      </pc:sldChg>
      <pc:sldChg chg="addSp delSp modSp add mod ord">
        <pc:chgData name="N N" userId="4aee2620afbe8fe4" providerId="LiveId" clId="{8F50C8B0-CD63-4360-AD69-6FE3273FE5A2}" dt="2024-12-11T08:42:37.521" v="1730" actId="1076"/>
        <pc:sldMkLst>
          <pc:docMk/>
          <pc:sldMk cId="590744370" sldId="288"/>
        </pc:sldMkLst>
        <pc:spChg chg="add del mod">
          <ac:chgData name="N N" userId="4aee2620afbe8fe4" providerId="LiveId" clId="{8F50C8B0-CD63-4360-AD69-6FE3273FE5A2}" dt="2024-12-11T08:36:03.737" v="1166" actId="478"/>
          <ac:spMkLst>
            <pc:docMk/>
            <pc:sldMk cId="590744370" sldId="288"/>
            <ac:spMk id="2" creationId="{548D783C-EC3D-BB36-DE4D-2A368460ADD2}"/>
          </ac:spMkLst>
        </pc:spChg>
        <pc:spChg chg="add del mod">
          <ac:chgData name="N N" userId="4aee2620afbe8fe4" providerId="LiveId" clId="{8F50C8B0-CD63-4360-AD69-6FE3273FE5A2}" dt="2024-12-11T08:36:05.732" v="1167" actId="478"/>
          <ac:spMkLst>
            <pc:docMk/>
            <pc:sldMk cId="590744370" sldId="288"/>
            <ac:spMk id="4" creationId="{55093F4C-E9D4-EFC3-437F-C3060C80D6AD}"/>
          </ac:spMkLst>
        </pc:spChg>
        <pc:spChg chg="add del mod">
          <ac:chgData name="N N" userId="4aee2620afbe8fe4" providerId="LiveId" clId="{8F50C8B0-CD63-4360-AD69-6FE3273FE5A2}" dt="2024-12-11T08:41:58.855" v="1689" actId="21"/>
          <ac:spMkLst>
            <pc:docMk/>
            <pc:sldMk cId="590744370" sldId="288"/>
            <ac:spMk id="6" creationId="{23876686-6724-5D60-F5CA-6A2DE913EB7E}"/>
          </ac:spMkLst>
        </pc:spChg>
        <pc:spChg chg="add del mod">
          <ac:chgData name="N N" userId="4aee2620afbe8fe4" providerId="LiveId" clId="{8F50C8B0-CD63-4360-AD69-6FE3273FE5A2}" dt="2024-12-11T08:42:31.212" v="1727" actId="478"/>
          <ac:spMkLst>
            <pc:docMk/>
            <pc:sldMk cId="590744370" sldId="288"/>
            <ac:spMk id="8" creationId="{F8A2B0D2-D70E-115D-3797-6F2106076219}"/>
          </ac:spMkLst>
        </pc:spChg>
        <pc:graphicFrameChg chg="add mod">
          <ac:chgData name="N N" userId="4aee2620afbe8fe4" providerId="LiveId" clId="{8F50C8B0-CD63-4360-AD69-6FE3273FE5A2}" dt="2024-12-11T08:42:37.521" v="1730" actId="1076"/>
          <ac:graphicFrameMkLst>
            <pc:docMk/>
            <pc:sldMk cId="590744370" sldId="288"/>
            <ac:graphicFrameMk id="5" creationId="{80F7955C-C59A-96A6-716A-80CFFE505109}"/>
          </ac:graphicFrameMkLst>
        </pc:graphicFrameChg>
      </pc:sldChg>
      <pc:sldChg chg="addSp modSp add mod">
        <pc:chgData name="N N" userId="4aee2620afbe8fe4" providerId="LiveId" clId="{8F50C8B0-CD63-4360-AD69-6FE3273FE5A2}" dt="2024-12-03T21:06:30.137" v="180" actId="1076"/>
        <pc:sldMkLst>
          <pc:docMk/>
          <pc:sldMk cId="4276556083" sldId="289"/>
        </pc:sldMkLst>
      </pc:sldChg>
      <pc:sldChg chg="addSp delSp modSp add mod">
        <pc:chgData name="N N" userId="4aee2620afbe8fe4" providerId="LiveId" clId="{8F50C8B0-CD63-4360-AD69-6FE3273FE5A2}" dt="2024-12-05T11:26:05.613" v="1125" actId="1035"/>
        <pc:sldMkLst>
          <pc:docMk/>
          <pc:sldMk cId="1962265089" sldId="290"/>
        </pc:sldMkLst>
      </pc:sldChg>
      <pc:sldChg chg="addSp modSp add mod">
        <pc:chgData name="N N" userId="4aee2620afbe8fe4" providerId="LiveId" clId="{8F50C8B0-CD63-4360-AD69-6FE3273FE5A2}" dt="2024-12-05T11:25:55.648" v="1115" actId="1076"/>
        <pc:sldMkLst>
          <pc:docMk/>
          <pc:sldMk cId="2656157469" sldId="291"/>
        </pc:sldMkLst>
      </pc:sldChg>
      <pc:sldChg chg="add del">
        <pc:chgData name="N N" userId="4aee2620afbe8fe4" providerId="LiveId" clId="{8F50C8B0-CD63-4360-AD69-6FE3273FE5A2}" dt="2024-12-03T21:03:21.096" v="126" actId="47"/>
        <pc:sldMkLst>
          <pc:docMk/>
          <pc:sldMk cId="995769687" sldId="292"/>
        </pc:sldMkLst>
      </pc:sldChg>
      <pc:sldChg chg="addSp modSp add mod">
        <pc:chgData name="N N" userId="4aee2620afbe8fe4" providerId="LiveId" clId="{8F50C8B0-CD63-4360-AD69-6FE3273FE5A2}" dt="2024-12-03T21:07:51.157" v="240" actId="1076"/>
        <pc:sldMkLst>
          <pc:docMk/>
          <pc:sldMk cId="3343773757" sldId="293"/>
        </pc:sldMkLst>
        <pc:spChg chg="add mod">
          <ac:chgData name="N N" userId="4aee2620afbe8fe4" providerId="LiveId" clId="{8F50C8B0-CD63-4360-AD69-6FE3273FE5A2}" dt="2024-12-03T21:07:51.157" v="240" actId="1076"/>
          <ac:spMkLst>
            <pc:docMk/>
            <pc:sldMk cId="3343773757" sldId="293"/>
            <ac:spMk id="2" creationId="{8895ECC2-3DCC-84B2-8BAE-144C4F83F854}"/>
          </ac:spMkLst>
        </pc:spChg>
        <pc:graphicFrameChg chg="add mod">
          <ac:chgData name="N N" userId="4aee2620afbe8fe4" providerId="LiveId" clId="{8F50C8B0-CD63-4360-AD69-6FE3273FE5A2}" dt="2024-12-03T21:07:48.967" v="239" actId="1076"/>
          <ac:graphicFrameMkLst>
            <pc:docMk/>
            <pc:sldMk cId="3343773757" sldId="293"/>
            <ac:graphicFrameMk id="3" creationId="{993B1686-4B86-78B3-4001-837134F2AFA6}"/>
          </ac:graphicFrameMkLst>
        </pc:graphicFrameChg>
      </pc:sldChg>
      <pc:sldChg chg="addSp modSp add mod">
        <pc:chgData name="N N" userId="4aee2620afbe8fe4" providerId="LiveId" clId="{8F50C8B0-CD63-4360-AD69-6FE3273FE5A2}" dt="2024-12-05T11:25:50.608" v="1112" actId="1076"/>
        <pc:sldMkLst>
          <pc:docMk/>
          <pc:sldMk cId="404103885" sldId="294"/>
        </pc:sldMkLst>
      </pc:sldChg>
      <pc:sldChg chg="addSp modSp add mod">
        <pc:chgData name="N N" userId="4aee2620afbe8fe4" providerId="LiveId" clId="{8F50C8B0-CD63-4360-AD69-6FE3273FE5A2}" dt="2024-12-03T21:07:01.014" v="199" actId="1076"/>
        <pc:sldMkLst>
          <pc:docMk/>
          <pc:sldMk cId="3794867985" sldId="295"/>
        </pc:sldMkLst>
      </pc:sldChg>
      <pc:sldChg chg="addSp delSp modSp add mod">
        <pc:chgData name="N N" userId="4aee2620afbe8fe4" providerId="LiveId" clId="{8F50C8B0-CD63-4360-AD69-6FE3273FE5A2}" dt="2024-12-11T09:36:37.649" v="2094" actId="1076"/>
        <pc:sldMkLst>
          <pc:docMk/>
          <pc:sldMk cId="3612298137" sldId="296"/>
        </pc:sldMkLst>
        <pc:spChg chg="add mod">
          <ac:chgData name="N N" userId="4aee2620afbe8fe4" providerId="LiveId" clId="{8F50C8B0-CD63-4360-AD69-6FE3273FE5A2}" dt="2024-12-11T09:36:37.649" v="2094" actId="1076"/>
          <ac:spMkLst>
            <pc:docMk/>
            <pc:sldMk cId="3612298137" sldId="296"/>
            <ac:spMk id="4" creationId="{F4FECB05-F4AC-AE6D-6F76-495FE959F45D}"/>
          </ac:spMkLst>
        </pc:spChg>
        <pc:spChg chg="add mod">
          <ac:chgData name="N N" userId="4aee2620afbe8fe4" providerId="LiveId" clId="{8F50C8B0-CD63-4360-AD69-6FE3273FE5A2}" dt="2024-12-11T09:36:31.535" v="2093" actId="20577"/>
          <ac:spMkLst>
            <pc:docMk/>
            <pc:sldMk cId="3612298137" sldId="296"/>
            <ac:spMk id="5" creationId="{0E7EC3D0-7576-F79F-178F-7FC8103BF558}"/>
          </ac:spMkLst>
        </pc:spChg>
      </pc:sldChg>
      <pc:sldChg chg="addSp modSp add mod">
        <pc:chgData name="N N" userId="4aee2620afbe8fe4" providerId="LiveId" clId="{8F50C8B0-CD63-4360-AD69-6FE3273FE5A2}" dt="2024-12-04T08:11:02.259" v="494" actId="1076"/>
        <pc:sldMkLst>
          <pc:docMk/>
          <pc:sldMk cId="438168937" sldId="297"/>
        </pc:sldMkLst>
        <pc:spChg chg="add mod">
          <ac:chgData name="N N" userId="4aee2620afbe8fe4" providerId="LiveId" clId="{8F50C8B0-CD63-4360-AD69-6FE3273FE5A2}" dt="2024-12-04T08:11:00.735" v="493" actId="1076"/>
          <ac:spMkLst>
            <pc:docMk/>
            <pc:sldMk cId="438168937" sldId="297"/>
            <ac:spMk id="2" creationId="{41EC07A1-F61A-CC01-525D-3CE5A75D1274}"/>
          </ac:spMkLst>
        </pc:spChg>
        <pc:spChg chg="add mod">
          <ac:chgData name="N N" userId="4aee2620afbe8fe4" providerId="LiveId" clId="{8F50C8B0-CD63-4360-AD69-6FE3273FE5A2}" dt="2024-12-04T08:11:02.259" v="494" actId="1076"/>
          <ac:spMkLst>
            <pc:docMk/>
            <pc:sldMk cId="438168937" sldId="297"/>
            <ac:spMk id="3" creationId="{ACB09307-8007-FA3E-2895-280261E49FC6}"/>
          </ac:spMkLst>
        </pc:spChg>
      </pc:sldChg>
      <pc:sldChg chg="addSp modSp add mod">
        <pc:chgData name="N N" userId="4aee2620afbe8fe4" providerId="LiveId" clId="{8F50C8B0-CD63-4360-AD69-6FE3273FE5A2}" dt="2024-12-05T07:48:00.807" v="762" actId="1076"/>
        <pc:sldMkLst>
          <pc:docMk/>
          <pc:sldMk cId="564725611" sldId="298"/>
        </pc:sldMkLst>
        <pc:spChg chg="add mod">
          <ac:chgData name="N N" userId="4aee2620afbe8fe4" providerId="LiveId" clId="{8F50C8B0-CD63-4360-AD69-6FE3273FE5A2}" dt="2024-12-05T07:48:00.807" v="762" actId="1076"/>
          <ac:spMkLst>
            <pc:docMk/>
            <pc:sldMk cId="564725611" sldId="298"/>
            <ac:spMk id="2" creationId="{23065B1B-2B75-F7E7-EED4-2B851A8A4C91}"/>
          </ac:spMkLst>
        </pc:spChg>
      </pc:sldChg>
      <pc:sldChg chg="add del">
        <pc:chgData name="N N" userId="4aee2620afbe8fe4" providerId="LiveId" clId="{8F50C8B0-CD63-4360-AD69-6FE3273FE5A2}" dt="2024-12-03T21:03:16.989" v="123" actId="47"/>
        <pc:sldMkLst>
          <pc:docMk/>
          <pc:sldMk cId="3206320049" sldId="299"/>
        </pc:sldMkLst>
      </pc:sldChg>
      <pc:sldChg chg="add del">
        <pc:chgData name="N N" userId="4aee2620afbe8fe4" providerId="LiveId" clId="{8F50C8B0-CD63-4360-AD69-6FE3273FE5A2}" dt="2024-12-03T21:03:18.071" v="124" actId="47"/>
        <pc:sldMkLst>
          <pc:docMk/>
          <pc:sldMk cId="252709851" sldId="300"/>
        </pc:sldMkLst>
      </pc:sldChg>
      <pc:sldChg chg="add del">
        <pc:chgData name="N N" userId="4aee2620afbe8fe4" providerId="LiveId" clId="{8F50C8B0-CD63-4360-AD69-6FE3273FE5A2}" dt="2024-12-03T21:03:19.358" v="125" actId="47"/>
        <pc:sldMkLst>
          <pc:docMk/>
          <pc:sldMk cId="987996996" sldId="301"/>
        </pc:sldMkLst>
      </pc:sldChg>
      <pc:sldChg chg="addSp modSp add mod">
        <pc:chgData name="N N" userId="4aee2620afbe8fe4" providerId="LiveId" clId="{8F50C8B0-CD63-4360-AD69-6FE3273FE5A2}" dt="2024-12-03T21:07:36.221" v="234" actId="1076"/>
        <pc:sldMkLst>
          <pc:docMk/>
          <pc:sldMk cId="414941612" sldId="302"/>
        </pc:sldMkLst>
      </pc:sldChg>
      <pc:sldChg chg="addSp delSp modSp add mod">
        <pc:chgData name="N N" userId="4aee2620afbe8fe4" providerId="LiveId" clId="{8F50C8B0-CD63-4360-AD69-6FE3273FE5A2}" dt="2024-12-03T21:07:43.359" v="238" actId="1076"/>
        <pc:sldMkLst>
          <pc:docMk/>
          <pc:sldMk cId="3500735390" sldId="303"/>
        </pc:sldMkLst>
      </pc:sldChg>
      <pc:sldChg chg="addSp modSp add">
        <pc:chgData name="N N" userId="4aee2620afbe8fe4" providerId="LiveId" clId="{8F50C8B0-CD63-4360-AD69-6FE3273FE5A2}" dt="2024-12-03T21:02:32.748" v="109"/>
        <pc:sldMkLst>
          <pc:docMk/>
          <pc:sldMk cId="637830465" sldId="304"/>
        </pc:sldMkLst>
        <pc:spChg chg="add mod">
          <ac:chgData name="N N" userId="4aee2620afbe8fe4" providerId="LiveId" clId="{8F50C8B0-CD63-4360-AD69-6FE3273FE5A2}" dt="2024-12-03T21:02:32.748" v="109"/>
          <ac:spMkLst>
            <pc:docMk/>
            <pc:sldMk cId="637830465" sldId="304"/>
            <ac:spMk id="2" creationId="{A5D56044-09C4-9827-EDA9-8C8A1B61DE4B}"/>
          </ac:spMkLst>
        </pc:spChg>
        <pc:spChg chg="add mod">
          <ac:chgData name="N N" userId="4aee2620afbe8fe4" providerId="LiveId" clId="{8F50C8B0-CD63-4360-AD69-6FE3273FE5A2}" dt="2024-12-03T21:02:32.748" v="109"/>
          <ac:spMkLst>
            <pc:docMk/>
            <pc:sldMk cId="637830465" sldId="304"/>
            <ac:spMk id="3" creationId="{28317320-7554-A829-8F52-B749866B6C0B}"/>
          </ac:spMkLst>
        </pc:spChg>
      </pc:sldChg>
      <pc:sldChg chg="addSp delSp modSp new mod">
        <pc:chgData name="N N" userId="4aee2620afbe8fe4" providerId="LiveId" clId="{8F50C8B0-CD63-4360-AD69-6FE3273FE5A2}" dt="2024-12-11T09:40:07.953" v="2133" actId="1076"/>
        <pc:sldMkLst>
          <pc:docMk/>
          <pc:sldMk cId="1009927473" sldId="305"/>
        </pc:sldMkLst>
        <pc:spChg chg="mod">
          <ac:chgData name="N N" userId="4aee2620afbe8fe4" providerId="LiveId" clId="{8F50C8B0-CD63-4360-AD69-6FE3273FE5A2}" dt="2024-12-11T09:39:21.793" v="2116" actId="207"/>
          <ac:spMkLst>
            <pc:docMk/>
            <pc:sldMk cId="1009927473" sldId="305"/>
            <ac:spMk id="2" creationId="{509C6E03-ED57-F7C0-A388-F6332D2805DD}"/>
          </ac:spMkLst>
        </pc:spChg>
        <pc:spChg chg="del mod">
          <ac:chgData name="N N" userId="4aee2620afbe8fe4" providerId="LiveId" clId="{8F50C8B0-CD63-4360-AD69-6FE3273FE5A2}" dt="2024-12-11T09:38:12.772" v="2095" actId="478"/>
          <ac:spMkLst>
            <pc:docMk/>
            <pc:sldMk cId="1009927473" sldId="305"/>
            <ac:spMk id="3" creationId="{EE4D55AE-819D-6278-08FE-F7B7AF9C0C19}"/>
          </ac:spMkLst>
        </pc:spChg>
        <pc:grpChg chg="add mod">
          <ac:chgData name="N N" userId="4aee2620afbe8fe4" providerId="LiveId" clId="{8F50C8B0-CD63-4360-AD69-6FE3273FE5A2}" dt="2024-12-11T09:40:07.953" v="2133" actId="1076"/>
          <ac:grpSpMkLst>
            <pc:docMk/>
            <pc:sldMk cId="1009927473" sldId="305"/>
            <ac:grpSpMk id="11" creationId="{B728425B-D22A-E6A9-B3CC-6FC948580B82}"/>
          </ac:grpSpMkLst>
        </pc:grpChg>
        <pc:picChg chg="add mod">
          <ac:chgData name="N N" userId="4aee2620afbe8fe4" providerId="LiveId" clId="{8F50C8B0-CD63-4360-AD69-6FE3273FE5A2}" dt="2024-12-11T09:39:33.060" v="2119" actId="164"/>
          <ac:picMkLst>
            <pc:docMk/>
            <pc:sldMk cId="1009927473" sldId="305"/>
            <ac:picMk id="5" creationId="{2A8C7FDA-81E5-7536-FD1A-15DE1019FFBF}"/>
          </ac:picMkLst>
        </pc:picChg>
        <pc:picChg chg="add del mod">
          <ac:chgData name="N N" userId="4aee2620afbe8fe4" providerId="LiveId" clId="{8F50C8B0-CD63-4360-AD69-6FE3273FE5A2}" dt="2024-12-11T09:38:50.523" v="2111" actId="478"/>
          <ac:picMkLst>
            <pc:docMk/>
            <pc:sldMk cId="1009927473" sldId="305"/>
            <ac:picMk id="7" creationId="{D4B0D64A-84D7-6221-C075-26564A0E127D}"/>
          </ac:picMkLst>
        </pc:picChg>
        <pc:picChg chg="add mod">
          <ac:chgData name="N N" userId="4aee2620afbe8fe4" providerId="LiveId" clId="{8F50C8B0-CD63-4360-AD69-6FE3273FE5A2}" dt="2024-12-11T09:39:33.060" v="2119" actId="164"/>
          <ac:picMkLst>
            <pc:docMk/>
            <pc:sldMk cId="1009927473" sldId="305"/>
            <ac:picMk id="8" creationId="{F02A42F8-1D35-B0A5-633F-F33D3C65AF88}"/>
          </ac:picMkLst>
        </pc:picChg>
        <pc:picChg chg="add mod">
          <ac:chgData name="N N" userId="4aee2620afbe8fe4" providerId="LiveId" clId="{8F50C8B0-CD63-4360-AD69-6FE3273FE5A2}" dt="2024-12-11T09:40:06.903" v="2132" actId="1076"/>
          <ac:picMkLst>
            <pc:docMk/>
            <pc:sldMk cId="1009927473" sldId="305"/>
            <ac:picMk id="10" creationId="{825C3CDD-03A5-D4DE-C021-36B043DE2ED9}"/>
          </ac:picMkLst>
        </pc:picChg>
      </pc:sldChg>
      <pc:sldChg chg="addSp delSp modSp new mod">
        <pc:chgData name="N N" userId="4aee2620afbe8fe4" providerId="LiveId" clId="{8F50C8B0-CD63-4360-AD69-6FE3273FE5A2}" dt="2024-12-05T11:39:45.525" v="1136" actId="1076"/>
        <pc:sldMkLst>
          <pc:docMk/>
          <pc:sldMk cId="61393914" sldId="306"/>
        </pc:sldMkLst>
        <pc:spChg chg="add mod">
          <ac:chgData name="N N" userId="4aee2620afbe8fe4" providerId="LiveId" clId="{8F50C8B0-CD63-4360-AD69-6FE3273FE5A2}" dt="2024-12-05T11:39:43.857" v="1135" actId="1076"/>
          <ac:spMkLst>
            <pc:docMk/>
            <pc:sldMk cId="61393914" sldId="306"/>
            <ac:spMk id="5" creationId="{9B952B65-0553-5C40-2F01-871EFB09A171}"/>
          </ac:spMkLst>
        </pc:spChg>
        <pc:picChg chg="add mod">
          <ac:chgData name="N N" userId="4aee2620afbe8fe4" providerId="LiveId" clId="{8F50C8B0-CD63-4360-AD69-6FE3273FE5A2}" dt="2024-12-05T11:39:45.525" v="1136" actId="1076"/>
          <ac:picMkLst>
            <pc:docMk/>
            <pc:sldMk cId="61393914" sldId="306"/>
            <ac:picMk id="4" creationId="{AE3EBB68-86B2-A283-A525-25D314F38575}"/>
          </ac:picMkLst>
        </pc:picChg>
      </pc:sldChg>
      <pc:sldChg chg="delSp modSp new mod">
        <pc:chgData name="N N" userId="4aee2620afbe8fe4" providerId="LiveId" clId="{8F50C8B0-CD63-4360-AD69-6FE3273FE5A2}" dt="2024-12-04T08:09:17.226" v="488" actId="20577"/>
        <pc:sldMkLst>
          <pc:docMk/>
          <pc:sldMk cId="2624045872" sldId="307"/>
        </pc:sldMkLst>
      </pc:sldChg>
      <pc:sldChg chg="addSp delSp modSp new mod">
        <pc:chgData name="N N" userId="4aee2620afbe8fe4" providerId="LiveId" clId="{8F50C8B0-CD63-4360-AD69-6FE3273FE5A2}" dt="2024-12-04T08:19:51.149" v="609" actId="1076"/>
        <pc:sldMkLst>
          <pc:docMk/>
          <pc:sldMk cId="2482271590" sldId="308"/>
        </pc:sldMkLst>
      </pc:sldChg>
      <pc:sldChg chg="addSp delSp modSp new mod">
        <pc:chgData name="N N" userId="4aee2620afbe8fe4" providerId="LiveId" clId="{8F50C8B0-CD63-4360-AD69-6FE3273FE5A2}" dt="2024-12-04T08:08:21.870" v="449" actId="14100"/>
        <pc:sldMkLst>
          <pc:docMk/>
          <pc:sldMk cId="207174284" sldId="309"/>
        </pc:sldMkLst>
      </pc:sldChg>
      <pc:sldChg chg="addSp delSp modSp new mod">
        <pc:chgData name="N N" userId="4aee2620afbe8fe4" providerId="LiveId" clId="{8F50C8B0-CD63-4360-AD69-6FE3273FE5A2}" dt="2024-12-04T08:08:57.287" v="466" actId="14100"/>
        <pc:sldMkLst>
          <pc:docMk/>
          <pc:sldMk cId="451585760" sldId="310"/>
        </pc:sldMkLst>
      </pc:sldChg>
      <pc:sldChg chg="addSp delSp modSp new mod">
        <pc:chgData name="N N" userId="4aee2620afbe8fe4" providerId="LiveId" clId="{8F50C8B0-CD63-4360-AD69-6FE3273FE5A2}" dt="2024-12-04T08:21:57.369" v="614" actId="14100"/>
        <pc:sldMkLst>
          <pc:docMk/>
          <pc:sldMk cId="1638353994" sldId="311"/>
        </pc:sldMkLst>
      </pc:sldChg>
      <pc:sldChg chg="addSp delSp modSp new mod">
        <pc:chgData name="N N" userId="4aee2620afbe8fe4" providerId="LiveId" clId="{8F50C8B0-CD63-4360-AD69-6FE3273FE5A2}" dt="2024-12-04T08:22:35.073" v="621" actId="1076"/>
        <pc:sldMkLst>
          <pc:docMk/>
          <pc:sldMk cId="1015147736" sldId="312"/>
        </pc:sldMkLst>
      </pc:sldChg>
      <pc:sldChg chg="addSp delSp modSp new mod">
        <pc:chgData name="N N" userId="4aee2620afbe8fe4" providerId="LiveId" clId="{8F50C8B0-CD63-4360-AD69-6FE3273FE5A2}" dt="2024-12-04T08:24:45.637" v="638" actId="164"/>
        <pc:sldMkLst>
          <pc:docMk/>
          <pc:sldMk cId="3306452749" sldId="313"/>
        </pc:sldMkLst>
      </pc:sldChg>
      <pc:sldChg chg="addSp delSp modSp new mod">
        <pc:chgData name="N N" userId="4aee2620afbe8fe4" providerId="LiveId" clId="{8F50C8B0-CD63-4360-AD69-6FE3273FE5A2}" dt="2024-12-11T09:41:07.060" v="2150" actId="1076"/>
        <pc:sldMkLst>
          <pc:docMk/>
          <pc:sldMk cId="2030439759" sldId="314"/>
        </pc:sldMkLst>
        <pc:spChg chg="mod">
          <ac:chgData name="N N" userId="4aee2620afbe8fe4" providerId="LiveId" clId="{8F50C8B0-CD63-4360-AD69-6FE3273FE5A2}" dt="2024-12-05T07:47:26.161" v="736" actId="2711"/>
          <ac:spMkLst>
            <pc:docMk/>
            <pc:sldMk cId="2030439759" sldId="314"/>
            <ac:spMk id="2" creationId="{CEAE106B-D214-4C1F-88E5-967E2C412A80}"/>
          </ac:spMkLst>
        </pc:spChg>
        <pc:spChg chg="del mod">
          <ac:chgData name="N N" userId="4aee2620afbe8fe4" providerId="LiveId" clId="{8F50C8B0-CD63-4360-AD69-6FE3273FE5A2}" dt="2024-12-11T09:40:31.291" v="2134" actId="478"/>
          <ac:spMkLst>
            <pc:docMk/>
            <pc:sldMk cId="2030439759" sldId="314"/>
            <ac:spMk id="3" creationId="{8663D124-E2B9-91AB-2DA3-388265F3B426}"/>
          </ac:spMkLst>
        </pc:spChg>
        <pc:picChg chg="add mod">
          <ac:chgData name="N N" userId="4aee2620afbe8fe4" providerId="LiveId" clId="{8F50C8B0-CD63-4360-AD69-6FE3273FE5A2}" dt="2024-12-11T09:41:05.795" v="2149" actId="1076"/>
          <ac:picMkLst>
            <pc:docMk/>
            <pc:sldMk cId="2030439759" sldId="314"/>
            <ac:picMk id="5" creationId="{723B6AFA-C8D4-D04D-98A1-27744563E6D0}"/>
          </ac:picMkLst>
        </pc:picChg>
        <pc:picChg chg="add mod">
          <ac:chgData name="N N" userId="4aee2620afbe8fe4" providerId="LiveId" clId="{8F50C8B0-CD63-4360-AD69-6FE3273FE5A2}" dt="2024-12-11T09:41:07.060" v="2150" actId="1076"/>
          <ac:picMkLst>
            <pc:docMk/>
            <pc:sldMk cId="2030439759" sldId="314"/>
            <ac:picMk id="7" creationId="{8B05E498-DBD5-FD63-2EA9-0CC72CAB339B}"/>
          </ac:picMkLst>
        </pc:picChg>
      </pc:sldChg>
      <pc:sldChg chg="addSp delSp modSp new mod">
        <pc:chgData name="N N" userId="4aee2620afbe8fe4" providerId="LiveId" clId="{8F50C8B0-CD63-4360-AD69-6FE3273FE5A2}" dt="2024-12-11T09:45:30.587" v="2686" actId="14100"/>
        <pc:sldMkLst>
          <pc:docMk/>
          <pc:sldMk cId="789684482" sldId="315"/>
        </pc:sldMkLst>
        <pc:spChg chg="mod">
          <ac:chgData name="N N" userId="4aee2620afbe8fe4" providerId="LiveId" clId="{8F50C8B0-CD63-4360-AD69-6FE3273FE5A2}" dt="2024-12-11T09:45:30.587" v="2686" actId="14100"/>
          <ac:spMkLst>
            <pc:docMk/>
            <pc:sldMk cId="789684482" sldId="315"/>
            <ac:spMk id="2" creationId="{82827C8B-CA65-0C09-C713-0DF10D348BF3}"/>
          </ac:spMkLst>
        </pc:spChg>
        <pc:spChg chg="mod">
          <ac:chgData name="N N" userId="4aee2620afbe8fe4" providerId="LiveId" clId="{8F50C8B0-CD63-4360-AD69-6FE3273FE5A2}" dt="2024-12-11T09:45:28.464" v="2685" actId="1076"/>
          <ac:spMkLst>
            <pc:docMk/>
            <pc:sldMk cId="789684482" sldId="315"/>
            <ac:spMk id="3" creationId="{123807A0-FE6D-60F1-708D-A152B1FB2F8A}"/>
          </ac:spMkLst>
        </pc:spChg>
        <pc:spChg chg="add mod">
          <ac:chgData name="N N" userId="4aee2620afbe8fe4" providerId="LiveId" clId="{8F50C8B0-CD63-4360-AD69-6FE3273FE5A2}" dt="2024-12-11T09:45:19.839" v="2684" actId="1076"/>
          <ac:spMkLst>
            <pc:docMk/>
            <pc:sldMk cId="789684482" sldId="315"/>
            <ac:spMk id="4" creationId="{E7881240-22EB-4AC6-9A77-67CD28AC572E}"/>
          </ac:spMkLst>
        </pc:spChg>
      </pc:sldChg>
      <pc:sldChg chg="addSp delSp modSp new del mod ord">
        <pc:chgData name="N N" userId="4aee2620afbe8fe4" providerId="LiveId" clId="{8F50C8B0-CD63-4360-AD69-6FE3273FE5A2}" dt="2024-12-05T07:47:48.931" v="761" actId="47"/>
        <pc:sldMkLst>
          <pc:docMk/>
          <pc:sldMk cId="897380600" sldId="315"/>
        </pc:sldMkLst>
      </pc:sldChg>
      <pc:sldChg chg="addSp delSp modSp new mod">
        <pc:chgData name="N N" userId="4aee2620afbe8fe4" providerId="LiveId" clId="{8F50C8B0-CD63-4360-AD69-6FE3273FE5A2}" dt="2024-12-11T09:34:06.083" v="1767" actId="404"/>
        <pc:sldMkLst>
          <pc:docMk/>
          <pc:sldMk cId="109233895" sldId="316"/>
        </pc:sldMkLst>
        <pc:spChg chg="del">
          <ac:chgData name="N N" userId="4aee2620afbe8fe4" providerId="LiveId" clId="{8F50C8B0-CD63-4360-AD69-6FE3273FE5A2}" dt="2024-12-11T08:36:56.640" v="1222" actId="478"/>
          <ac:spMkLst>
            <pc:docMk/>
            <pc:sldMk cId="109233895" sldId="316"/>
            <ac:spMk id="2" creationId="{D1ABC5CD-3A0E-3828-3D3A-42B55B7F3416}"/>
          </ac:spMkLst>
        </pc:spChg>
        <pc:spChg chg="del">
          <ac:chgData name="N N" userId="4aee2620afbe8fe4" providerId="LiveId" clId="{8F50C8B0-CD63-4360-AD69-6FE3273FE5A2}" dt="2024-12-11T08:36:55.705" v="1221" actId="478"/>
          <ac:spMkLst>
            <pc:docMk/>
            <pc:sldMk cId="109233895" sldId="316"/>
            <ac:spMk id="3" creationId="{E5BA2855-7957-C0CF-6AC2-AC600C8FADB2}"/>
          </ac:spMkLst>
        </pc:spChg>
        <pc:spChg chg="add mod">
          <ac:chgData name="N N" userId="4aee2620afbe8fe4" providerId="LiveId" clId="{8F50C8B0-CD63-4360-AD69-6FE3273FE5A2}" dt="2024-12-11T08:42:23.453" v="1725" actId="1076"/>
          <ac:spMkLst>
            <pc:docMk/>
            <pc:sldMk cId="109233895" sldId="316"/>
            <ac:spMk id="6" creationId="{23876686-6724-5D60-F5CA-6A2DE913EB7E}"/>
          </ac:spMkLst>
        </pc:spChg>
        <pc:graphicFrameChg chg="add mod modGraphic">
          <ac:chgData name="N N" userId="4aee2620afbe8fe4" providerId="LiveId" clId="{8F50C8B0-CD63-4360-AD69-6FE3273FE5A2}" dt="2024-12-11T09:34:06.083" v="1767" actId="404"/>
          <ac:graphicFrameMkLst>
            <pc:docMk/>
            <pc:sldMk cId="109233895" sldId="316"/>
            <ac:graphicFrameMk id="4" creationId="{9377C3EA-B8A0-0670-F8DC-31C9514CA191}"/>
          </ac:graphicFrameMkLst>
        </pc:graphicFrameChg>
        <pc:picChg chg="add del mod">
          <ac:chgData name="N N" userId="4aee2620afbe8fe4" providerId="LiveId" clId="{8F50C8B0-CD63-4360-AD69-6FE3273FE5A2}" dt="2024-12-11T08:37:03.366" v="1226" actId="478"/>
          <ac:picMkLst>
            <pc:docMk/>
            <pc:sldMk cId="109233895" sldId="316"/>
            <ac:picMk id="1026" creationId="{67A33C7A-09A1-FA01-71A4-5A688EED169F}"/>
          </ac:picMkLst>
        </pc:picChg>
      </pc:sldChg>
    </pc:docChg>
  </pc:docChgLst>
  <pc:docChgLst>
    <pc:chgData name="N N" userId="4aee2620afbe8fe4" providerId="LiveId" clId="{D55A8F5A-9DB3-4885-B974-529B7275D41B}"/>
    <pc:docChg chg="undo custSel addSld delSld modSld">
      <pc:chgData name="N N" userId="4aee2620afbe8fe4" providerId="LiveId" clId="{D55A8F5A-9DB3-4885-B974-529B7275D41B}" dt="2024-12-11T12:05:32.776" v="120" actId="478"/>
      <pc:docMkLst>
        <pc:docMk/>
      </pc:docMkLst>
      <pc:sldChg chg="modSp mod">
        <pc:chgData name="N N" userId="4aee2620afbe8fe4" providerId="LiveId" clId="{D55A8F5A-9DB3-4885-B974-529B7275D41B}" dt="2024-12-11T12:01:21.150" v="50" actId="1076"/>
        <pc:sldMkLst>
          <pc:docMk/>
          <pc:sldMk cId="887026984" sldId="256"/>
        </pc:sldMkLst>
        <pc:spChg chg="mod">
          <ac:chgData name="N N" userId="4aee2620afbe8fe4" providerId="LiveId" clId="{D55A8F5A-9DB3-4885-B974-529B7275D41B}" dt="2024-12-11T12:01:21.150" v="50" actId="1076"/>
          <ac:spMkLst>
            <pc:docMk/>
            <pc:sldMk cId="887026984" sldId="256"/>
            <ac:spMk id="2" creationId="{00000000-0000-0000-0000-000000000000}"/>
          </ac:spMkLst>
        </pc:spChg>
        <pc:spChg chg="mod">
          <ac:chgData name="N N" userId="4aee2620afbe8fe4" providerId="LiveId" clId="{D55A8F5A-9DB3-4885-B974-529B7275D41B}" dt="2024-12-11T12:01:14.371" v="47" actId="20577"/>
          <ac:spMkLst>
            <pc:docMk/>
            <pc:sldMk cId="887026984" sldId="256"/>
            <ac:spMk id="3" creationId="{00000000-0000-0000-0000-000000000000}"/>
          </ac:spMkLst>
        </pc:spChg>
      </pc:sldChg>
      <pc:sldChg chg="modSp mod">
        <pc:chgData name="N N" userId="4aee2620afbe8fe4" providerId="LiveId" clId="{D55A8F5A-9DB3-4885-B974-529B7275D41B}" dt="2024-12-11T12:01:38.099" v="61" actId="1076"/>
        <pc:sldMkLst>
          <pc:docMk/>
          <pc:sldMk cId="1323421941" sldId="257"/>
        </pc:sldMkLst>
        <pc:spChg chg="mod">
          <ac:chgData name="N N" userId="4aee2620afbe8fe4" providerId="LiveId" clId="{D55A8F5A-9DB3-4885-B974-529B7275D41B}" dt="2024-12-11T12:01:26.169" v="56" actId="20577"/>
          <ac:spMkLst>
            <pc:docMk/>
            <pc:sldMk cId="1323421941" sldId="257"/>
            <ac:spMk id="8" creationId="{798119FA-6FEA-8E5D-8455-427AE0F53504}"/>
          </ac:spMkLst>
        </pc:spChg>
        <pc:spChg chg="mod">
          <ac:chgData name="N N" userId="4aee2620afbe8fe4" providerId="LiveId" clId="{D55A8F5A-9DB3-4885-B974-529B7275D41B}" dt="2024-12-11T12:01:38.099" v="61" actId="1076"/>
          <ac:spMkLst>
            <pc:docMk/>
            <pc:sldMk cId="1323421941" sldId="257"/>
            <ac:spMk id="9" creationId="{A26D1E56-03F2-6846-4F91-00BCCEA584CC}"/>
          </ac:spMkLst>
        </pc:spChg>
      </pc:sldChg>
      <pc:sldChg chg="del">
        <pc:chgData name="N N" userId="4aee2620afbe8fe4" providerId="LiveId" clId="{D55A8F5A-9DB3-4885-B974-529B7275D41B}" dt="2024-12-11T12:01:40.274" v="62" actId="47"/>
        <pc:sldMkLst>
          <pc:docMk/>
          <pc:sldMk cId="4055065363" sldId="258"/>
        </pc:sldMkLst>
      </pc:sldChg>
      <pc:sldChg chg="del">
        <pc:chgData name="N N" userId="4aee2620afbe8fe4" providerId="LiveId" clId="{D55A8F5A-9DB3-4885-B974-529B7275D41B}" dt="2024-12-11T12:01:40.900" v="63" actId="47"/>
        <pc:sldMkLst>
          <pc:docMk/>
          <pc:sldMk cId="3412507348" sldId="259"/>
        </pc:sldMkLst>
      </pc:sldChg>
      <pc:sldChg chg="del">
        <pc:chgData name="N N" userId="4aee2620afbe8fe4" providerId="LiveId" clId="{D55A8F5A-9DB3-4885-B974-529B7275D41B}" dt="2024-12-11T12:01:42.914" v="65" actId="47"/>
        <pc:sldMkLst>
          <pc:docMk/>
          <pc:sldMk cId="3132634979" sldId="260"/>
        </pc:sldMkLst>
      </pc:sldChg>
      <pc:sldChg chg="del">
        <pc:chgData name="N N" userId="4aee2620afbe8fe4" providerId="LiveId" clId="{D55A8F5A-9DB3-4885-B974-529B7275D41B}" dt="2024-12-11T12:01:41.990" v="64" actId="47"/>
        <pc:sldMkLst>
          <pc:docMk/>
          <pc:sldMk cId="1765486706" sldId="261"/>
        </pc:sldMkLst>
      </pc:sldChg>
      <pc:sldChg chg="del">
        <pc:chgData name="N N" userId="4aee2620afbe8fe4" providerId="LiveId" clId="{D55A8F5A-9DB3-4885-B974-529B7275D41B}" dt="2024-12-11T12:01:43.974" v="66" actId="47"/>
        <pc:sldMkLst>
          <pc:docMk/>
          <pc:sldMk cId="1932277533" sldId="262"/>
        </pc:sldMkLst>
      </pc:sldChg>
      <pc:sldChg chg="del">
        <pc:chgData name="N N" userId="4aee2620afbe8fe4" providerId="LiveId" clId="{D55A8F5A-9DB3-4885-B974-529B7275D41B}" dt="2024-12-11T12:01:44.794" v="67" actId="47"/>
        <pc:sldMkLst>
          <pc:docMk/>
          <pc:sldMk cId="1900062736" sldId="263"/>
        </pc:sldMkLst>
      </pc:sldChg>
      <pc:sldChg chg="del">
        <pc:chgData name="N N" userId="4aee2620afbe8fe4" providerId="LiveId" clId="{D55A8F5A-9DB3-4885-B974-529B7275D41B}" dt="2024-12-11T12:01:45.430" v="68" actId="47"/>
        <pc:sldMkLst>
          <pc:docMk/>
          <pc:sldMk cId="409320449" sldId="264"/>
        </pc:sldMkLst>
      </pc:sldChg>
      <pc:sldChg chg="del">
        <pc:chgData name="N N" userId="4aee2620afbe8fe4" providerId="LiveId" clId="{D55A8F5A-9DB3-4885-B974-529B7275D41B}" dt="2024-12-11T12:01:46.314" v="69" actId="47"/>
        <pc:sldMkLst>
          <pc:docMk/>
          <pc:sldMk cId="594819922" sldId="265"/>
        </pc:sldMkLst>
      </pc:sldChg>
      <pc:sldChg chg="del">
        <pc:chgData name="N N" userId="4aee2620afbe8fe4" providerId="LiveId" clId="{D55A8F5A-9DB3-4885-B974-529B7275D41B}" dt="2024-12-11T12:01:46.890" v="70" actId="47"/>
        <pc:sldMkLst>
          <pc:docMk/>
          <pc:sldMk cId="883172989" sldId="266"/>
        </pc:sldMkLst>
      </pc:sldChg>
      <pc:sldChg chg="del">
        <pc:chgData name="N N" userId="4aee2620afbe8fe4" providerId="LiveId" clId="{D55A8F5A-9DB3-4885-B974-529B7275D41B}" dt="2024-12-11T12:01:47.303" v="71" actId="47"/>
        <pc:sldMkLst>
          <pc:docMk/>
          <pc:sldMk cId="1089252752" sldId="267"/>
        </pc:sldMkLst>
      </pc:sldChg>
      <pc:sldChg chg="del">
        <pc:chgData name="N N" userId="4aee2620afbe8fe4" providerId="LiveId" clId="{D55A8F5A-9DB3-4885-B974-529B7275D41B}" dt="2024-12-11T12:01:47.711" v="72" actId="47"/>
        <pc:sldMkLst>
          <pc:docMk/>
          <pc:sldMk cId="4202712032" sldId="268"/>
        </pc:sldMkLst>
      </pc:sldChg>
      <pc:sldChg chg="del">
        <pc:chgData name="N N" userId="4aee2620afbe8fe4" providerId="LiveId" clId="{D55A8F5A-9DB3-4885-B974-529B7275D41B}" dt="2024-12-11T12:01:48.075" v="73" actId="47"/>
        <pc:sldMkLst>
          <pc:docMk/>
          <pc:sldMk cId="1497783318" sldId="269"/>
        </pc:sldMkLst>
      </pc:sldChg>
      <pc:sldChg chg="del">
        <pc:chgData name="N N" userId="4aee2620afbe8fe4" providerId="LiveId" clId="{D55A8F5A-9DB3-4885-B974-529B7275D41B}" dt="2024-12-11T12:01:48.557" v="74" actId="47"/>
        <pc:sldMkLst>
          <pc:docMk/>
          <pc:sldMk cId="1641539995" sldId="270"/>
        </pc:sldMkLst>
      </pc:sldChg>
      <pc:sldChg chg="del">
        <pc:chgData name="N N" userId="4aee2620afbe8fe4" providerId="LiveId" clId="{D55A8F5A-9DB3-4885-B974-529B7275D41B}" dt="2024-12-11T12:01:48.932" v="75" actId="47"/>
        <pc:sldMkLst>
          <pc:docMk/>
          <pc:sldMk cId="3447045360" sldId="271"/>
        </pc:sldMkLst>
      </pc:sldChg>
      <pc:sldChg chg="del">
        <pc:chgData name="N N" userId="4aee2620afbe8fe4" providerId="LiveId" clId="{D55A8F5A-9DB3-4885-B974-529B7275D41B}" dt="2024-12-11T12:01:49.211" v="76" actId="47"/>
        <pc:sldMkLst>
          <pc:docMk/>
          <pc:sldMk cId="4253321878" sldId="272"/>
        </pc:sldMkLst>
      </pc:sldChg>
      <pc:sldChg chg="del">
        <pc:chgData name="N N" userId="4aee2620afbe8fe4" providerId="LiveId" clId="{D55A8F5A-9DB3-4885-B974-529B7275D41B}" dt="2024-12-11T12:01:49.534" v="77" actId="47"/>
        <pc:sldMkLst>
          <pc:docMk/>
          <pc:sldMk cId="406285231" sldId="282"/>
        </pc:sldMkLst>
      </pc:sldChg>
      <pc:sldChg chg="del">
        <pc:chgData name="N N" userId="4aee2620afbe8fe4" providerId="LiveId" clId="{D55A8F5A-9DB3-4885-B974-529B7275D41B}" dt="2024-12-11T12:01:49.827" v="78" actId="47"/>
        <pc:sldMkLst>
          <pc:docMk/>
          <pc:sldMk cId="161050695" sldId="283"/>
        </pc:sldMkLst>
      </pc:sldChg>
      <pc:sldChg chg="del">
        <pc:chgData name="N N" userId="4aee2620afbe8fe4" providerId="LiveId" clId="{D55A8F5A-9DB3-4885-B974-529B7275D41B}" dt="2024-12-11T12:01:50.098" v="79" actId="47"/>
        <pc:sldMkLst>
          <pc:docMk/>
          <pc:sldMk cId="3845855741" sldId="284"/>
        </pc:sldMkLst>
      </pc:sldChg>
      <pc:sldChg chg="del">
        <pc:chgData name="N N" userId="4aee2620afbe8fe4" providerId="LiveId" clId="{D55A8F5A-9DB3-4885-B974-529B7275D41B}" dt="2024-12-11T12:01:50.345" v="80" actId="47"/>
        <pc:sldMkLst>
          <pc:docMk/>
          <pc:sldMk cId="1290113314" sldId="285"/>
        </pc:sldMkLst>
      </pc:sldChg>
      <pc:sldChg chg="del">
        <pc:chgData name="N N" userId="4aee2620afbe8fe4" providerId="LiveId" clId="{D55A8F5A-9DB3-4885-B974-529B7275D41B}" dt="2024-12-11T12:01:50.607" v="81" actId="47"/>
        <pc:sldMkLst>
          <pc:docMk/>
          <pc:sldMk cId="4204470049" sldId="286"/>
        </pc:sldMkLst>
      </pc:sldChg>
      <pc:sldChg chg="del">
        <pc:chgData name="N N" userId="4aee2620afbe8fe4" providerId="LiveId" clId="{D55A8F5A-9DB3-4885-B974-529B7275D41B}" dt="2024-12-11T12:01:50.890" v="82" actId="47"/>
        <pc:sldMkLst>
          <pc:docMk/>
          <pc:sldMk cId="457467029" sldId="287"/>
        </pc:sldMkLst>
      </pc:sldChg>
      <pc:sldChg chg="del">
        <pc:chgData name="N N" userId="4aee2620afbe8fe4" providerId="LiveId" clId="{D55A8F5A-9DB3-4885-B974-529B7275D41B}" dt="2024-12-11T12:01:52.345" v="84" actId="47"/>
        <pc:sldMkLst>
          <pc:docMk/>
          <pc:sldMk cId="590744370" sldId="288"/>
        </pc:sldMkLst>
      </pc:sldChg>
      <pc:sldChg chg="del">
        <pc:chgData name="N N" userId="4aee2620afbe8fe4" providerId="LiveId" clId="{D55A8F5A-9DB3-4885-B974-529B7275D41B}" dt="2024-12-11T12:01:52.700" v="85" actId="47"/>
        <pc:sldMkLst>
          <pc:docMk/>
          <pc:sldMk cId="4276556083" sldId="289"/>
        </pc:sldMkLst>
      </pc:sldChg>
      <pc:sldChg chg="del">
        <pc:chgData name="N N" userId="4aee2620afbe8fe4" providerId="LiveId" clId="{D55A8F5A-9DB3-4885-B974-529B7275D41B}" dt="2024-12-11T12:01:53.088" v="86" actId="47"/>
        <pc:sldMkLst>
          <pc:docMk/>
          <pc:sldMk cId="1962265089" sldId="290"/>
        </pc:sldMkLst>
      </pc:sldChg>
      <pc:sldChg chg="del">
        <pc:chgData name="N N" userId="4aee2620afbe8fe4" providerId="LiveId" clId="{D55A8F5A-9DB3-4885-B974-529B7275D41B}" dt="2024-12-11T12:01:53.395" v="87" actId="47"/>
        <pc:sldMkLst>
          <pc:docMk/>
          <pc:sldMk cId="2656157469" sldId="291"/>
        </pc:sldMkLst>
      </pc:sldChg>
      <pc:sldChg chg="del">
        <pc:chgData name="N N" userId="4aee2620afbe8fe4" providerId="LiveId" clId="{D55A8F5A-9DB3-4885-B974-529B7275D41B}" dt="2024-12-11T12:01:53.655" v="88" actId="47"/>
        <pc:sldMkLst>
          <pc:docMk/>
          <pc:sldMk cId="404103885" sldId="294"/>
        </pc:sldMkLst>
      </pc:sldChg>
      <pc:sldChg chg="del">
        <pc:chgData name="N N" userId="4aee2620afbe8fe4" providerId="LiveId" clId="{D55A8F5A-9DB3-4885-B974-529B7275D41B}" dt="2024-12-11T12:01:54.011" v="89" actId="47"/>
        <pc:sldMkLst>
          <pc:docMk/>
          <pc:sldMk cId="3794867985" sldId="295"/>
        </pc:sldMkLst>
      </pc:sldChg>
      <pc:sldChg chg="del">
        <pc:chgData name="N N" userId="4aee2620afbe8fe4" providerId="LiveId" clId="{D55A8F5A-9DB3-4885-B974-529B7275D41B}" dt="2024-12-11T12:01:55.170" v="90" actId="47"/>
        <pc:sldMkLst>
          <pc:docMk/>
          <pc:sldMk cId="3612298137" sldId="296"/>
        </pc:sldMkLst>
      </pc:sldChg>
      <pc:sldChg chg="add del">
        <pc:chgData name="N N" userId="4aee2620afbe8fe4" providerId="LiveId" clId="{D55A8F5A-9DB3-4885-B974-529B7275D41B}" dt="2024-12-11T12:01:59.916" v="99" actId="47"/>
        <pc:sldMkLst>
          <pc:docMk/>
          <pc:sldMk cId="438168937" sldId="297"/>
        </pc:sldMkLst>
      </pc:sldChg>
      <pc:sldChg chg="modSp mod">
        <pc:chgData name="N N" userId="4aee2620afbe8fe4" providerId="LiveId" clId="{D55A8F5A-9DB3-4885-B974-529B7275D41B}" dt="2024-12-11T12:05:20.565" v="118" actId="1076"/>
        <pc:sldMkLst>
          <pc:docMk/>
          <pc:sldMk cId="564725611" sldId="298"/>
        </pc:sldMkLst>
        <pc:spChg chg="mod">
          <ac:chgData name="N N" userId="4aee2620afbe8fe4" providerId="LiveId" clId="{D55A8F5A-9DB3-4885-B974-529B7275D41B}" dt="2024-12-11T12:05:20.565" v="118" actId="1076"/>
          <ac:spMkLst>
            <pc:docMk/>
            <pc:sldMk cId="564725611" sldId="298"/>
            <ac:spMk id="2" creationId="{23065B1B-2B75-F7E7-EED4-2B851A8A4C91}"/>
          </ac:spMkLst>
        </pc:spChg>
      </pc:sldChg>
      <pc:sldChg chg="del">
        <pc:chgData name="N N" userId="4aee2620afbe8fe4" providerId="LiveId" clId="{D55A8F5A-9DB3-4885-B974-529B7275D41B}" dt="2024-12-11T12:02:36.115" v="107" actId="47"/>
        <pc:sldMkLst>
          <pc:docMk/>
          <pc:sldMk cId="414941612" sldId="302"/>
        </pc:sldMkLst>
      </pc:sldChg>
      <pc:sldChg chg="del">
        <pc:chgData name="N N" userId="4aee2620afbe8fe4" providerId="LiveId" clId="{D55A8F5A-9DB3-4885-B974-529B7275D41B}" dt="2024-12-11T12:02:38.920" v="108" actId="47"/>
        <pc:sldMkLst>
          <pc:docMk/>
          <pc:sldMk cId="3500735390" sldId="303"/>
        </pc:sldMkLst>
      </pc:sldChg>
      <pc:sldChg chg="del">
        <pc:chgData name="N N" userId="4aee2620afbe8fe4" providerId="LiveId" clId="{D55A8F5A-9DB3-4885-B974-529B7275D41B}" dt="2024-12-11T12:01:56.136" v="91" actId="47"/>
        <pc:sldMkLst>
          <pc:docMk/>
          <pc:sldMk cId="2624045872" sldId="307"/>
        </pc:sldMkLst>
      </pc:sldChg>
      <pc:sldChg chg="del">
        <pc:chgData name="N N" userId="4aee2620afbe8fe4" providerId="LiveId" clId="{D55A8F5A-9DB3-4885-B974-529B7275D41B}" dt="2024-12-11T12:01:56.486" v="92" actId="47"/>
        <pc:sldMkLst>
          <pc:docMk/>
          <pc:sldMk cId="2482271590" sldId="308"/>
        </pc:sldMkLst>
      </pc:sldChg>
      <pc:sldChg chg="del">
        <pc:chgData name="N N" userId="4aee2620afbe8fe4" providerId="LiveId" clId="{D55A8F5A-9DB3-4885-B974-529B7275D41B}" dt="2024-12-11T12:01:56.733" v="93" actId="47"/>
        <pc:sldMkLst>
          <pc:docMk/>
          <pc:sldMk cId="207174284" sldId="309"/>
        </pc:sldMkLst>
      </pc:sldChg>
      <pc:sldChg chg="del">
        <pc:chgData name="N N" userId="4aee2620afbe8fe4" providerId="LiveId" clId="{D55A8F5A-9DB3-4885-B974-529B7275D41B}" dt="2024-12-11T12:01:56.930" v="94" actId="47"/>
        <pc:sldMkLst>
          <pc:docMk/>
          <pc:sldMk cId="451585760" sldId="310"/>
        </pc:sldMkLst>
      </pc:sldChg>
      <pc:sldChg chg="del">
        <pc:chgData name="N N" userId="4aee2620afbe8fe4" providerId="LiveId" clId="{D55A8F5A-9DB3-4885-B974-529B7275D41B}" dt="2024-12-11T12:01:57.178" v="95" actId="47"/>
        <pc:sldMkLst>
          <pc:docMk/>
          <pc:sldMk cId="1638353994" sldId="311"/>
        </pc:sldMkLst>
      </pc:sldChg>
      <pc:sldChg chg="del">
        <pc:chgData name="N N" userId="4aee2620afbe8fe4" providerId="LiveId" clId="{D55A8F5A-9DB3-4885-B974-529B7275D41B}" dt="2024-12-11T12:01:57.589" v="96" actId="47"/>
        <pc:sldMkLst>
          <pc:docMk/>
          <pc:sldMk cId="1015147736" sldId="312"/>
        </pc:sldMkLst>
      </pc:sldChg>
      <pc:sldChg chg="del">
        <pc:chgData name="N N" userId="4aee2620afbe8fe4" providerId="LiveId" clId="{D55A8F5A-9DB3-4885-B974-529B7275D41B}" dt="2024-12-11T12:01:57.926" v="97" actId="47"/>
        <pc:sldMkLst>
          <pc:docMk/>
          <pc:sldMk cId="3306452749" sldId="313"/>
        </pc:sldMkLst>
      </pc:sldChg>
      <pc:sldChg chg="addSp delSp mod">
        <pc:chgData name="N N" userId="4aee2620afbe8fe4" providerId="LiveId" clId="{D55A8F5A-9DB3-4885-B974-529B7275D41B}" dt="2024-12-11T12:05:32.776" v="120" actId="478"/>
        <pc:sldMkLst>
          <pc:docMk/>
          <pc:sldMk cId="2030439759" sldId="314"/>
        </pc:sldMkLst>
        <pc:picChg chg="add del">
          <ac:chgData name="N N" userId="4aee2620afbe8fe4" providerId="LiveId" clId="{D55A8F5A-9DB3-4885-B974-529B7275D41B}" dt="2024-12-11T12:05:32.776" v="120" actId="478"/>
          <ac:picMkLst>
            <pc:docMk/>
            <pc:sldMk cId="2030439759" sldId="314"/>
            <ac:picMk id="7" creationId="{8B05E498-DBD5-FD63-2EA9-0CC72CAB339B}"/>
          </ac:picMkLst>
        </pc:picChg>
      </pc:sldChg>
      <pc:sldChg chg="del">
        <pc:chgData name="N N" userId="4aee2620afbe8fe4" providerId="LiveId" clId="{D55A8F5A-9DB3-4885-B974-529B7275D41B}" dt="2024-12-11T12:02:54.818" v="109" actId="47"/>
        <pc:sldMkLst>
          <pc:docMk/>
          <pc:sldMk cId="789684482" sldId="315"/>
        </pc:sldMkLst>
      </pc:sldChg>
      <pc:sldChg chg="del">
        <pc:chgData name="N N" userId="4aee2620afbe8fe4" providerId="LiveId" clId="{D55A8F5A-9DB3-4885-B974-529B7275D41B}" dt="2024-12-11T12:01:51.989" v="83" actId="47"/>
        <pc:sldMkLst>
          <pc:docMk/>
          <pc:sldMk cId="109233895" sldId="3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166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99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46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6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6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4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95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12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0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81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63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B940-985C-4FB8-84AC-26CDDD28A86C}" type="datetimeFigureOut">
              <a:rPr lang="tr-TR" smtClean="0"/>
              <a:t>11.12.2024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2C38-54D1-4730-839F-DFF47E7E39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62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862072"/>
            <a:ext cx="9144000" cy="1455928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Komisyonu Toplantısı</a:t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12.12.2024</a:t>
            </a:r>
            <a:endParaRPr lang="tr-TR" sz="2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99344" y="5221110"/>
            <a:ext cx="9144000" cy="990015"/>
          </a:xfrm>
        </p:spPr>
        <p:txBody>
          <a:bodyPr/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Koordinatörlüğü Sunusu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02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84CCE-E0AD-64F9-07D8-7BFA26EF9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18C66B8E-B137-B777-A27F-939BE8C9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30" y="863881"/>
            <a:ext cx="10515600" cy="620992"/>
          </a:xfrm>
        </p:spPr>
        <p:txBody>
          <a:bodyPr>
            <a:noAutofit/>
          </a:bodyPr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 Değerlendirme Süreci</a:t>
            </a:r>
          </a:p>
        </p:txBody>
      </p:sp>
      <p:grpSp>
        <p:nvGrpSpPr>
          <p:cNvPr id="5" name="Grup 4">
            <a:extLst>
              <a:ext uri="{FF2B5EF4-FFF2-40B4-BE49-F238E27FC236}">
                <a16:creationId xmlns:a16="http://schemas.microsoft.com/office/drawing/2014/main" id="{7C76B490-89BF-51EA-2EA0-427917DB20FA}"/>
              </a:ext>
            </a:extLst>
          </p:cNvPr>
          <p:cNvGrpSpPr/>
          <p:nvPr/>
        </p:nvGrpSpPr>
        <p:grpSpPr>
          <a:xfrm>
            <a:off x="448289" y="1488142"/>
            <a:ext cx="5267161" cy="4769223"/>
            <a:chOff x="535869" y="1218582"/>
            <a:chExt cx="5237401" cy="5327938"/>
          </a:xfrm>
        </p:grpSpPr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B6B962B0-A40D-1C5D-3012-7B4FD593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-295"/>
            <a:stretch/>
          </p:blipFill>
          <p:spPr>
            <a:xfrm>
              <a:off x="537934" y="1218582"/>
              <a:ext cx="5235336" cy="3256039"/>
            </a:xfrm>
            <a:prstGeom prst="rect">
              <a:avLst/>
            </a:prstGeom>
          </p:spPr>
        </p:pic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47FCA0CD-3F74-476B-C8BD-71EC398AF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869" y="4331182"/>
              <a:ext cx="5235336" cy="2215338"/>
            </a:xfrm>
            <a:prstGeom prst="rect">
              <a:avLst/>
            </a:prstGeom>
          </p:spPr>
        </p:pic>
      </p:grpSp>
      <p:pic>
        <p:nvPicPr>
          <p:cNvPr id="8" name="Resim 7">
            <a:extLst>
              <a:ext uri="{FF2B5EF4-FFF2-40B4-BE49-F238E27FC236}">
                <a16:creationId xmlns:a16="http://schemas.microsoft.com/office/drawing/2014/main" id="{F9D79085-FC7E-332C-78BB-901D63411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298" y="1936378"/>
            <a:ext cx="5366336" cy="37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DB4A4-CD1B-4148-A89B-E243C262F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024E6884-5860-79AD-E717-F7F94AF6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65" y="956797"/>
            <a:ext cx="10515600" cy="620992"/>
          </a:xfrm>
        </p:spPr>
        <p:txBody>
          <a:bodyPr>
            <a:noAutofit/>
          </a:bodyPr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 Değerlendirme Süreci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1E7C3A-A907-82BE-C492-2C3A1DEEE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4" y="1811216"/>
            <a:ext cx="5811596" cy="345999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75C8C4A-B5A5-774D-A440-C5AAB0BA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908" y="1860332"/>
            <a:ext cx="5735688" cy="33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3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2C49C-C78D-4205-E2D5-0E1CAD1AB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74EDFDE-2255-763D-7840-D63B205B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0" y="1549971"/>
            <a:ext cx="10551459" cy="464100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1C9FD4BF-DE3D-6CF4-7220-B711B3873722}"/>
              </a:ext>
            </a:extLst>
          </p:cNvPr>
          <p:cNvSpPr txBox="1"/>
          <p:nvPr/>
        </p:nvSpPr>
        <p:spPr>
          <a:xfrm>
            <a:off x="3048000" y="8408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Takvimi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32271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E3EBB68-86B2-A283-A525-25D314F38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24" y="1815427"/>
            <a:ext cx="2241328" cy="22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B952B65-0553-5C40-2F01-871EFB09A171}"/>
              </a:ext>
            </a:extLst>
          </p:cNvPr>
          <p:cNvSpPr txBox="1"/>
          <p:nvPr/>
        </p:nvSpPr>
        <p:spPr>
          <a:xfrm>
            <a:off x="3200400" y="4163958"/>
            <a:ext cx="562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Koordinatörlüğü</a:t>
            </a:r>
          </a:p>
        </p:txBody>
      </p:sp>
    </p:spTree>
    <p:extLst>
      <p:ext uri="{BB962C8B-B14F-4D97-AF65-F5344CB8AC3E}">
        <p14:creationId xmlns:p14="http://schemas.microsoft.com/office/powerpoint/2010/main" val="61393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>
            <a:extLst>
              <a:ext uri="{FF2B5EF4-FFF2-40B4-BE49-F238E27FC236}">
                <a16:creationId xmlns:a16="http://schemas.microsoft.com/office/drawing/2014/main" id="{798119FA-6FEA-8E5D-8455-427AE0F5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45" y="201875"/>
            <a:ext cx="10515600" cy="728096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Gündem</a:t>
            </a:r>
          </a:p>
        </p:txBody>
      </p:sp>
      <p:sp>
        <p:nvSpPr>
          <p:cNvPr id="9" name="İçerik Yer Tutucusu 2">
            <a:extLst>
              <a:ext uri="{FF2B5EF4-FFF2-40B4-BE49-F238E27FC236}">
                <a16:creationId xmlns:a16="http://schemas.microsoft.com/office/drawing/2014/main" id="{A26D1E56-03F2-6846-4F91-00BCCEA5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745" y="1931583"/>
            <a:ext cx="9947671" cy="2265513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güvence sistemindeki güncel çalışmalar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İyileştirme eylem planları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BİDR ve KİDR çalışma planları, akran değerlendirme süreci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Koordinatörlük 2025 çalışma takvimi</a:t>
            </a:r>
          </a:p>
        </p:txBody>
      </p:sp>
    </p:spTree>
    <p:extLst>
      <p:ext uri="{BB962C8B-B14F-4D97-AF65-F5344CB8AC3E}">
        <p14:creationId xmlns:p14="http://schemas.microsoft.com/office/powerpoint/2010/main" val="132342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36F9A-00CF-6DCF-CB56-AEBF04041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41EC07A1-F61A-CC01-525D-3CE5A75D1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907" y="3536577"/>
            <a:ext cx="7197539" cy="72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Tamamlanan Çalışmalar</a:t>
            </a: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ACB09307-8007-FA3E-2895-280261E49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9" y="1566396"/>
            <a:ext cx="10354236" cy="1325563"/>
          </a:xfrm>
        </p:spPr>
        <p:txBody>
          <a:bodyPr>
            <a:normAutofit/>
          </a:bodyPr>
          <a:lstStyle/>
          <a:p>
            <a:r>
              <a:rPr lang="tr-T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Güvencesi Sistemi İyileştirme  Çalışmaları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3816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54597-FED7-AEF3-146F-E16AE7388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23065B1B-2B75-F7E7-EED4-2B851A8A4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52" y="1355296"/>
            <a:ext cx="10451324" cy="4460287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Oryantasyon değerlendirme için örnek anket tasarlandı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BİDR hazırlama kılavuzu tasarlandı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 değerlendirme dosyası taslağı hazırlandı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PUKÖ çevrim döngüleri tasarlandı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İyileştirme eylem planları tasarlandı</a:t>
            </a:r>
          </a:p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 El Kitabı hazırlandı</a:t>
            </a:r>
          </a:p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İş-Zaman çizelgesi ilan edildi</a:t>
            </a:r>
          </a:p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Liderlik Uygulamaları Değerlendirme anketi uygulamaya alındı</a:t>
            </a:r>
          </a:p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 Güvencesi Yönergesi revizyon talebi Senatoya sunuldu</a:t>
            </a:r>
          </a:p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 ve İdari Oryantasyon El Kitapları tamamlandı, tasarım/mizanpaj aşamasında</a:t>
            </a:r>
          </a:p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 Yönetimi El Kitabı çalışmaları başladı</a:t>
            </a:r>
          </a:p>
        </p:txBody>
      </p:sp>
    </p:spTree>
    <p:extLst>
      <p:ext uri="{BB962C8B-B14F-4D97-AF65-F5344CB8AC3E}">
        <p14:creationId xmlns:p14="http://schemas.microsoft.com/office/powerpoint/2010/main" val="56472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9C6E03-ED57-F7C0-A388-F6332D28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-3362"/>
            <a:ext cx="10515600" cy="955862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 El Kitabı</a:t>
            </a: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B728425B-D22A-E6A9-B3CC-6FC948580B82}"/>
              </a:ext>
            </a:extLst>
          </p:cNvPr>
          <p:cNvGrpSpPr/>
          <p:nvPr/>
        </p:nvGrpSpPr>
        <p:grpSpPr>
          <a:xfrm>
            <a:off x="1321809" y="933134"/>
            <a:ext cx="3669292" cy="5357045"/>
            <a:chOff x="159758" y="952500"/>
            <a:chExt cx="4280097" cy="5995220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2A8C7FDA-81E5-7536-FD1A-15DE1019F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758" y="952500"/>
              <a:ext cx="4280097" cy="2993650"/>
            </a:xfrm>
            <a:prstGeom prst="rect">
              <a:avLst/>
            </a:prstGeom>
          </p:spPr>
        </p:pic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F02A42F8-1D35-B0A5-633F-F33D3C65A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758" y="3946150"/>
              <a:ext cx="4273221" cy="3001570"/>
            </a:xfrm>
            <a:prstGeom prst="rect">
              <a:avLst/>
            </a:prstGeom>
          </p:spPr>
        </p:pic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825C3CDD-03A5-D4DE-C021-36B043DE2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390" y="1018857"/>
            <a:ext cx="3755348" cy="527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AE106B-D214-4C1F-88E5-967E2C41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068"/>
            <a:ext cx="10515600" cy="1239557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İyileştirme Eylem Planları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3B6AFA-C8D4-D04D-98A1-27744563E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4" y="1713192"/>
            <a:ext cx="5444965" cy="389970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B05E498-DBD5-FD63-2EA9-0CC72CAB3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3191"/>
            <a:ext cx="5444965" cy="38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D1F62-D6EB-BCD9-B57E-33B289BE9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D56044-09C4-9827-EDA9-8C8A1B61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106" y="1010584"/>
            <a:ext cx="10515600" cy="880969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KİDR Çalışmaları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317320-7554-A829-8F52-B749866B6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2719"/>
            <a:ext cx="10515600" cy="1912657"/>
          </a:xfrm>
        </p:spPr>
        <p:txBody>
          <a:bodyPr/>
          <a:lstStyle/>
          <a:p>
            <a:pPr marL="0" indent="0" algn="just">
              <a:buNone/>
            </a:pPr>
            <a:r>
              <a:rPr lang="tr-TR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Tüm akademik ve idari Birim İç Değerlendirme Raporu (BİDR) Hazırlama Kılavuzu ve 2024 Birim İç Değerlendirme Raporları (BİDR) şablonları gönderilerek 2024 Yılı Birim İç Değerlendirme Raporu (BİDR) çalışmaları başlatılmıştır.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3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BDAFD-6B1F-9372-F5C8-1A45BA36B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95ECC2-3DCC-84B2-8BAE-144C4F83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490"/>
            <a:ext cx="10515600" cy="792330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BİDR Çalışmaları</a:t>
            </a:r>
            <a:endParaRPr lang="tr-TR" dirty="0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993B1686-4B86-78B3-4001-837134F2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862375"/>
              </p:ext>
            </p:extLst>
          </p:nvPr>
        </p:nvGraphicFramePr>
        <p:xfrm>
          <a:off x="2149249" y="1928959"/>
          <a:ext cx="7576434" cy="4060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423">
                  <a:extLst>
                    <a:ext uri="{9D8B030D-6E8A-4147-A177-3AD203B41FA5}">
                      <a16:colId xmlns:a16="http://schemas.microsoft.com/office/drawing/2014/main" val="3430650604"/>
                    </a:ext>
                  </a:extLst>
                </a:gridCol>
                <a:gridCol w="3299011">
                  <a:extLst>
                    <a:ext uri="{9D8B030D-6E8A-4147-A177-3AD203B41FA5}">
                      <a16:colId xmlns:a16="http://schemas.microsoft.com/office/drawing/2014/main" val="1514729803"/>
                    </a:ext>
                  </a:extLst>
                </a:gridCol>
              </a:tblGrid>
              <a:tr h="387711"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Faaliyet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 / Zaman Aralığı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BİDR’lerin tamamlanma tarihi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Ocak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3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Akran değerlendiricilerin okuması için verilen aralık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11-19 Ocak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19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Akran değerlendirme ziyaretleri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20-22 Ocak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537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Akran değerlendirme raporunun birimlere gönderilmesi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Ocak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965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Nihai BİDR’lerin web sayfalarından ilan edilmesi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Ocak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823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Konsolidasyon ekibinin oluşturulması ve görevlendirilmesi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6-17 Ocak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815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Konsolidasyon ekibinin toplanması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3-7 Şubat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283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77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E482D-C359-DBFA-D0BF-483E48849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4546E07A-8AEA-0873-CE28-F08C32B97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489" y="922826"/>
            <a:ext cx="5723021" cy="986658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KİDR Çalışmaları</a:t>
            </a:r>
            <a:endParaRPr lang="tr-TR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A5E2D3AE-30C7-FB0B-C70E-1AB7A30A7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09901"/>
              </p:ext>
            </p:extLst>
          </p:nvPr>
        </p:nvGraphicFramePr>
        <p:xfrm>
          <a:off x="2252577" y="2061997"/>
          <a:ext cx="7686844" cy="368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507">
                  <a:extLst>
                    <a:ext uri="{9D8B030D-6E8A-4147-A177-3AD203B41FA5}">
                      <a16:colId xmlns:a16="http://schemas.microsoft.com/office/drawing/2014/main" val="3430650604"/>
                    </a:ext>
                  </a:extLst>
                </a:gridCol>
                <a:gridCol w="3176337">
                  <a:extLst>
                    <a:ext uri="{9D8B030D-6E8A-4147-A177-3AD203B41FA5}">
                      <a16:colId xmlns:a16="http://schemas.microsoft.com/office/drawing/2014/main" val="1514729803"/>
                    </a:ext>
                  </a:extLst>
                </a:gridCol>
              </a:tblGrid>
              <a:tr h="416370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Faaliyet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 / Zaman Aralığı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4832"/>
                  </a:ext>
                </a:extLst>
              </a:tr>
              <a:tr h="687394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Konsolidasyon ekibinin oluşturulması ve görevlendirilmesi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6-17 Ocak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815463"/>
                  </a:ext>
                </a:extLst>
              </a:tr>
              <a:tr h="405562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Konsolidasyon ekibinin 1. toplantısı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3-7 Şubat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283479"/>
                  </a:ext>
                </a:extLst>
              </a:tr>
              <a:tr h="68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Konsolidasyon ekibinin 2. toplantısı</a:t>
                      </a:r>
                    </a:p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24-28 Şubat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16039"/>
                  </a:ext>
                </a:extLst>
              </a:tr>
              <a:tr h="687394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KİDR’in kalite koordinatörlüğünde yönetim onayı öncesi okuması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Şubat-3 Mart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358378"/>
                  </a:ext>
                </a:extLst>
              </a:tr>
              <a:tr h="398252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KİDR 'in Üst Yönetim onayına sunulması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3-7 Mart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945193"/>
                  </a:ext>
                </a:extLst>
              </a:tr>
              <a:tr h="398252">
                <a:tc>
                  <a:txBody>
                    <a:bodyPr/>
                    <a:lstStyle/>
                    <a:p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YÖKAK sistem girişlerinin yapılması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10-28 Mart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39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55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276</Words>
  <Application>Microsoft Office PowerPoint</Application>
  <PresentationFormat>Geniş ekran</PresentationFormat>
  <Paragraphs>60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Teması</vt:lpstr>
      <vt:lpstr>Kalite Komisyonu Toplantısı  12.12.2024</vt:lpstr>
      <vt:lpstr>Gündem</vt:lpstr>
      <vt:lpstr>Kalite Güvencesi Sistemi İyileştirme  Çalışmaları</vt:lpstr>
      <vt:lpstr>PowerPoint Sunusu</vt:lpstr>
      <vt:lpstr>Kalite El Kitabı</vt:lpstr>
      <vt:lpstr>İyileştirme Eylem Planları</vt:lpstr>
      <vt:lpstr>2024 KİDR Çalışmaları</vt:lpstr>
      <vt:lpstr>2024 BİDR Çalışmaları</vt:lpstr>
      <vt:lpstr>2024 KİDR Çalışmaları</vt:lpstr>
      <vt:lpstr>Akran Değerlendirme Süreci</vt:lpstr>
      <vt:lpstr>Akran Değerlendirme Süreci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User</dc:creator>
  <cp:lastModifiedBy>N N</cp:lastModifiedBy>
  <cp:revision>1</cp:revision>
  <dcterms:created xsi:type="dcterms:W3CDTF">2019-08-19T05:31:06Z</dcterms:created>
  <dcterms:modified xsi:type="dcterms:W3CDTF">2024-12-11T12:05:52Z</dcterms:modified>
</cp:coreProperties>
</file>